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9" r:id="rId4"/>
    <p:sldId id="261" r:id="rId5"/>
    <p:sldId id="262" r:id="rId6"/>
    <p:sldId id="263" r:id="rId7"/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45FE-E8E3-422F-A834-BFEF9D014632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FA9B-6C76-44D3-B77B-9F4006ED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2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8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9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5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9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FA9B-6C76-44D3-B77B-9F4006ED06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3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80BE-0A1E-483A-A9EC-0FC7DA83079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12D7-ED05-4002-9428-3FEA0996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t="-14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Upper Ventura River Water Sustainability Agency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72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Update by Bruce Kuebler</a:t>
            </a:r>
          </a:p>
          <a:p>
            <a:r>
              <a:rPr lang="en-US" dirty="0" smtClean="0"/>
              <a:t>Director Ventura River Water District</a:t>
            </a:r>
          </a:p>
          <a:p>
            <a:r>
              <a:rPr lang="en-US" sz="3300" dirty="0" smtClean="0"/>
              <a:t>November 20, 2014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6093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CASGM</a:t>
            </a:r>
            <a:r>
              <a:rPr lang="en-US" dirty="0" smtClean="0"/>
              <a:t> Ventura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6" b="18064"/>
          <a:stretch/>
        </p:blipFill>
        <p:spPr>
          <a:xfrm>
            <a:off x="457200" y="990600"/>
            <a:ext cx="8247212" cy="5901266"/>
          </a:xfrm>
        </p:spPr>
      </p:pic>
    </p:spTree>
    <p:extLst>
      <p:ext uri="{BB962C8B-B14F-4D97-AF65-F5344CB8AC3E}">
        <p14:creationId xmlns:p14="http://schemas.microsoft.com/office/powerpoint/2010/main" val="583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6093" r="11575" b="5621"/>
          <a:stretch/>
        </p:blipFill>
        <p:spPr>
          <a:xfrm>
            <a:off x="2150532" y="24036"/>
            <a:ext cx="4591738" cy="6833964"/>
          </a:xfrm>
        </p:spPr>
      </p:pic>
    </p:spTree>
    <p:extLst>
      <p:ext uri="{BB962C8B-B14F-4D97-AF65-F5344CB8AC3E}">
        <p14:creationId xmlns:p14="http://schemas.microsoft.com/office/powerpoint/2010/main" val="2402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30" y="780137"/>
            <a:ext cx="6877921" cy="5234782"/>
          </a:xfrm>
        </p:spPr>
      </p:pic>
    </p:spTree>
    <p:extLst>
      <p:ext uri="{BB962C8B-B14F-4D97-AF65-F5344CB8AC3E}">
        <p14:creationId xmlns:p14="http://schemas.microsoft.com/office/powerpoint/2010/main" val="33933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Stable Groundwater Levels for 65 years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20017" r="6365" b="20309"/>
          <a:stretch/>
        </p:blipFill>
        <p:spPr>
          <a:xfrm>
            <a:off x="-10776" y="534403"/>
            <a:ext cx="9154776" cy="4672598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772696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1949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545095" y="35713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665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081127" cy="68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74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6876"/>
            <a:ext cx="8077200" cy="686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7634"/>
            <a:ext cx="6920568" cy="683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38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Upper Ventura River Water Sustainability Agency</vt:lpstr>
      <vt:lpstr>CASGM Ventura County</vt:lpstr>
      <vt:lpstr>PowerPoint Presentation</vt:lpstr>
      <vt:lpstr>PowerPoint Presentation</vt:lpstr>
      <vt:lpstr>Stable Groundwater Levels for 65 years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Ventura River Water Sustainability Agency</dc:title>
  <dc:creator>General Manager</dc:creator>
  <cp:lastModifiedBy>General Manager</cp:lastModifiedBy>
  <cp:revision>8</cp:revision>
  <dcterms:created xsi:type="dcterms:W3CDTF">2014-11-18T00:18:21Z</dcterms:created>
  <dcterms:modified xsi:type="dcterms:W3CDTF">2014-11-18T23:18:26Z</dcterms:modified>
</cp:coreProperties>
</file>