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75" d="100"/>
          <a:sy n="75" d="100"/>
        </p:scale>
        <p:origin x="-114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E1A3-3459-4164-B54F-102236E685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9BE6-F617-416C-A6AA-F2CFF22B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1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E1A3-3459-4164-B54F-102236E685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9BE6-F617-416C-A6AA-F2CFF22B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4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E1A3-3459-4164-B54F-102236E685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9BE6-F617-416C-A6AA-F2CFF22B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1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E1A3-3459-4164-B54F-102236E685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9BE6-F617-416C-A6AA-F2CFF22B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8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E1A3-3459-4164-B54F-102236E685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9BE6-F617-416C-A6AA-F2CFF22B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E1A3-3459-4164-B54F-102236E685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9BE6-F617-416C-A6AA-F2CFF22B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1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E1A3-3459-4164-B54F-102236E685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9BE6-F617-416C-A6AA-F2CFF22B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3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E1A3-3459-4164-B54F-102236E685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9BE6-F617-416C-A6AA-F2CFF22B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E1A3-3459-4164-B54F-102236E685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9BE6-F617-416C-A6AA-F2CFF22B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5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E1A3-3459-4164-B54F-102236E685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9BE6-F617-416C-A6AA-F2CFF22B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0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E1A3-3459-4164-B54F-102236E685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9BE6-F617-416C-A6AA-F2CFF22B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4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E1A3-3459-4164-B54F-102236E685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F9BE6-F617-416C-A6AA-F2CFF22B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9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MSERUUEhQWFBUWGB8ZGBgYGBoaHxseICAYHhwcGhsaGyYeHRokGh4bIC8hIycpLS0sGB4xNTAqNSYrLCkBCQoKDgwOGg8PGiwkHyUsLCwqNCwsLDQsLSwsLCwsLCwtLCwsKSwvLCwsLCwsLCwsLCwsKSwsLCwsLCwsLCwsLP/AABEIAMIBBAMBIgACEQEDEQH/xAAbAAACAgMBAAAAAAAAAAAAAAAEBQMGAAECB//EAEAQAAIBAgQFAgQEBQIFAwUBAAECEQMhAAQSMQUiQVFhE3EGMoGRQlKh0RQjscHwkvEVM2Jy4SRTggdDssLiFv/EABoBAAMBAQEBAAAAAAAAAAAAAAIDBAEABQb/xAAwEQACAgIBAwMDAgYCAwAAAAABAgARAyESBDFBEyJRBWFxFDKBkaGxwfAj8VLR4f/aAAwDAQACEQMRAD8AeUEKVQjvAjVOnUNp7eI/p5bUK1JxPIJPMrqEYb2I7mDt9pOCKFNWVPUpqCFAmZsQDeLdre+K3x3hK1jqMQrEkBtIaflgfc/Xzj5s5Vy5Cov7/FiThSIdU4rSTSso8SsaCCD2utx+tvpgalUpugUGE5m1AxMbHUwmJuPa46FFU4U50BawoKpLLpmZtcHe3eOv0wTmMr/KekXADAFuViTGlibiRJAkmBv3w8dMuQg5Cf5zCDUk4g1NF0odTsxbUtQNotC6j3Jg6RblEkzGAeL8U/kpoYkgBmYADpABJuzEnUbRYAdcR5vN6FSmoGw5x2uOZSDfzbbriPLZulBFYMCASCoO3jx06jDgPEIAyXhXHCUX1FLyCoLKSreQPzi/jwDfBee41Uq5hKNHLpSYQWCXZuUmJMqJF9I6wJOK/Xll0031yBpGqyAbkgdLge/k4ZVc7l0pw4KHQSAAes23gC9j52O4amxxvRjHcgD5kD8Mau9SpqKoAogapAAAkrIi4JwBWDoSjMdwCVa5XsJ2J2+mMp8ZeCKYZn3Ys5aQY8AmZ3npibKqKob1IpkbD/8Aokbe0ecMWwZKSwa5DSzrPVOpWpflDMWBC/LE9oAIvP1ODeG8PCDnLc+o3Yws7Lv0G3nENBGZlpRqYXU2ExMmdgIm+2DcwmgrTZtRCDURYam7dYC/rf2JmWwvkzlyuuxFPCKuZq1AafL6bCWJbSe4j8Ui0dji3ZEKzalkm4NrEqBLKBPIWMCYvIuIJRUq76UoUQVAj1asbfmVO7k28fQkH5JDl61OoFQBWBYgy2jZpNtUi318Y4gKKURuTK2VreS5wF2ZQNM2hSRBG03tfpgd82Kqj1SUpeohbQQGJgSiG1yNVp6zjjivEHR6jzA1NGxEyQBPbz1wPUNOrRpGseVVChqY2LMTJULe5iSNhjQwHaJFyXiWapKpbLkhx/8AbknTe8lrkxa/Y+MD/wDHaVVNNTWhJGqDBN7gFfw3vtYYUZIFOdaikSw0kG4BImd+k2/fDTNZNKlNKiyrMCQVuJBIFxERG/6YFm4Dlc099Tni9X0FIgsqjkAJBAJJOsg3g9TfYbAQkp5urKrV9Sn15tYt32mMOqFNmYO5OvdgepB/pIke2GGa4xWb0ljlqMVYDdlgyWaflEjtO19sA+X30RG4+oZAV+YH8M8UAFUQzDlbWzcvUQZuOpOE/E+MV61R6tMslOSGIICmCY0AwQNMCLm0nB/FsnppvpQKCIYCVBAFpCxMG8f2w0yfwIn8Igdj6h5mKmAJFlE2sNzEzMGN9PVIq2Y7pemfOfZEvw3xIjlZmYMbljMNawPaIHvg34m15dFrUj+ICCZHU3B9v1wsATJ6qToauszTIsZiChjckhY/+XjHWayWYfKVFrVATyuKYE6TqUAavrEX98MGZCLJ0e0TlwtiyFX1O8lnauY53bTNgEJAhd/1tPg4PbhhdgpqEkH5QWFxIubTIuBsbQcSZehTo0gGZUGmBJAsPfqd8E8Czi5lVpksQm1QWMEwoMiYjbqAkdbYwIHIRNnxK7xfKVEfkqEgNEFzO5kH6R1nHPE60uCpq0iwlk1FgOg0kb7bHt5OGXH8kalVBI1F1TboxA5upCnaek9sLlztGn/KzCwhhlaNgQDFr/awnbGhiYyzUMp8JYmi5LlVIapzFZWQW62OmR9cTZbL00rVPTr1HosSn8wMrdG1EG1gYlTJgmBYYk/iC4BpEMhAjmJkDba337Y5ztL+XuSZJJ7m3XthjsVFiK5n9sWrlHq1LVHFKlLMwYjUTOgC/ibjp5wdkqZUXZiQerT/AL9MR5etFEDqzEn7x/QY1meMKlVUS8jnbsQNh7Rc/bCceQ2bm7PtEdpTj5ngm8dve++Mxqll6bDVoAJuYJvYX37RjeKVNi4wDU9D4dk2o0QalXUjkMgP4ZAMd5LHpaw84QctWqVYwWkBbEkbkxuQYI+mDaWZfMMfwrR0gajAHIkk9ua2IeLccWmNSE6idKzbVvvH4QYJBtB7nHg5uoYPxCkE6B+P+4TDdiQJXo0Axqka5C0aYVJKKRzkhZX9Nu98I+JZjU1Opo5X1aDGyjveR/e5xPW4JnGdTT01WEsaulAFAghA83a589zFw8bKU/TBMOKWldSAkMVAZgAs8q2Eibzhttjx2QLXvCNgSkZ3NPTpkVF5m5lBEGA3KR2G8DrJxri1UelSIWTU5i0LPsDvE7jvMYizQOYzLCGJqTBMLBvoDSQAAYvPnEvEKVQ0lVoHpaSZGkjUFUCNxIAPa09cEo9oL6M5hQ5QPguRNKGHMzHttJsonpAnHHEM7QqBiGLNpgKVIMyPBBA/UbYc5XLB6b6WVSoCmWggMJJvaItPQ77jFco1AoXSg+Xff69trfvisr2sxYBJszvh2dWmHNTl5LaViTq6AACSDf8A7fGDslxKnd3FjAVd2XsY6z1Pt9Y/4OnWpMdZWoPlXTOoaSSdRIAPQbzhr8P5LL5mlqINOrTXTVKswLL0bSCFOqADtzf9wwWhqYyjvDeEV9VN3pAtMCSOkTa+xkG35R2wVQamtIl6OtqgaHYAhTAUDawIA/0464dwgU/V9FXhlViWKQTG8r3Bnr0nuRMzmSlWnQ1QgAioGkNeCVFryG3vI6WOEELlJWvjtdxdEGAjiq5aopLMalMhgPwqdwDB+4H+xXEXrR6qIFWqsgzIVW2LTcEN035hvitDhR1sTUVUpuQjSJMHdAfmtF9pnDYrVz7U6aLoIBAYmVGzFoBP4QbA/ijzhpVQDUoROR4iCZuvr1dVMja0XG/vfHHD+OKEVDYFiL9fmAb2k/cLi40//p1Q0wKtXURdgwA/0xH+b4FynwRlqYKVFFQj8TDf2Gw+mJlzqnyZ6GP6Zlc1YEqOeybUwdPMv7bWOHWSUjKoBcgkmTMTBiDtecSZb4GapXmhWKUVI1BgXuOiydo82wdxT4Rr0KFRqNT1YBLKVgmDMrBgne3XDHy42A4nvEP0GZCQfESVIc3B1DqFkRfcfbr74EXhFd3Ll5Ow/wCkXgFfw4g4ZWldWsioTzB1I/VZt/bFj4eWpMHqNT0kdWmR4ESYPbDUFnidyBlqD8c4dVpUacLrWIa/MrbzEcyn6RHkY3wPijVVcNqVgAe02nftb9cNczSWpSc6wbFtakdLiLkdNvMYruWz9RyjknRBPjlJE9wCOnjA5sScgKlGN8uND6Zq5mbzCGqwKnUlhI2J7EHqP74V8Uzz010Up1qysSD1tABG2mT9R4w34dxdcxqKGGUzBieoDd/vtjnM8OVgQVAJ2IgR9dv0wOLAF3UHL1Dvk55NmUqqfUdbGY63M4sXCuL1KCFaUXUyCoMsJjfrPTBfBeFfwtYMRqUrp2J7Ek6ZMAAnsYxHnlNauHp0XRWmDK7Dqb2+v3OKX1MBDEDxLBwbgeYqkNmqlw2oaBEflAG20Gf98CfGHwYadI1UcsojUGAmJNwQNpNxHXB3CeK1EpaTTEISdS3YKfzdx5vHjE2b4x69Jqa8+qxg9DvfvGPH/VZUyWf/AJU+iTo8GbF/x1/mUvhRppTALMjyYIUkXgCLETvbyMSZfiNVzzAOknmClTHQkT26Wxzxbgxo11qJ/M9CalRdR+QXN2kBgJt5GO/+LUVIZWI1306QSDtJvFx0O++PYDK4sdjPmsmMoSCN+Z1xbMoqK2XQrUdpIa6rFjoHncEm097gOjkw51dYIg7GZmI8Tv33wxHEaTBjS1SvzEq2nr8xi36bHthpw1HdC6imABMsGN/Ck7eT9sA59MXcLFifKeOMbirgtSotMqWnSxAtsLWN98ZgjJzzWBOoyTNzaTjMUI6lQRHnBkU0RuXvhPGKi02Pohk6sdV2Egx0gcth2N5wqzeYTNNUZjpYLFFBAsOm3U3NxE4Y8T42q5VBCkskhVeNEahMlSC3YRvMd8KKOXCsjllDwrFLElTujAiJb+lyO3ilfUJLiq0D/vb4i2B0IVWpZgU6WWMoJVXvMauY6jJ6EW8x1wPxbPpTqGjlqhanC6xqWdl5VYWKi5aNy327zlQkaCIY6WPONVzt/nvgDPUQKnKQxZRJAA9MwvLO5J77DucOXEpUqQKu/vONmTUBoIrrUheZdDMJqlAzGVUcgERLH8pjus/4icxVY1IpKaRqVSAHhYhCIfmGllvIJLkRAjAPDeHNVd6cMRDtpUjUYEMF6nliwmQMBE6SBT5LiSRtBMTa4BvYHbG48OMEctn+wmBb3UcfDOcLVDRUAsFMGwkSWubXAPXaMc8X4C9OGNNlIgH8p+xiQb4O+EPQkK6aKp50fUwFUAtBEmNjtFxeMXLiOXUKL65uofmUfaCfczhTZm9b06oCOxYGytSiUXhnAlq0HZzUHNbaIixF7AnV7x4w+4Tw9aNBjSO3MT+boPEXNvJ74jqKL6wBaDAhYG3ym9/PU42nFMvSRZRtbAq5XWbElQAoJm3MT5HYYaEf1LvUPJkxemcYFN9xN0+IGdNNSqsGkEGIYLBEdJ1L4j2xBxPgtFqJ1N6lRbBVnUYDMVTp8ss25hRboecvmtKksDNNtAVgADqAAgiRsGBBj5gYtgDiSsjhqSsgIhTYhQ0SUZl5ZAFxcCfbDF/4nq6B+PM88WDRkXCMkK4d3AU01GimsBYvZmvcW6dcPuE8Uo0xTb5VYOvqE2DEqBPa6EGdtY7YCyfBz/D6tqjs8tqkg6iDqa0kwSffbHAySjJ5ijJepT536/PNgItAVSd7k+MayngQDoynA/p5A0s9HOMpF7HCDjXxAnqPDjkEMJFie/8AnXFV4fksyKen1So2j1QAOws0zHTpjjLcBAUlihJa+lgxsB80G25xEnQG/c34nvP9XVPcqb+8uXwrxktRBUzczB6ycWanxMFDJ98eaUteWlqVpEkHY9jE27W7YG4h8SZmurU4VFNjpBk2kySdttsAelyeoQp9s1fqOB8fJx7o04bSSrzW0MSVPgk/r0+mN8e+HiUDBQxUxuBynefYwfv3wg+HuKtRlWUvTJnpy9yO89vEzhxmsxTYL6VRVYHXe3eQQb3tO4tj2CqjfkT5w2Xr5gGVyzIjKGYyZgCB9SQZ+2Gnw+wYVS82SwJJkyFFuw1TbHPDEq5nYLTWd5mfb/fEtTglbKVFcMHVzpZoEwehBm03kHpiN3xk1e56Q6XqVAJGvG/91EfxUa2VdVV0p06qlh6cAyCJ1GJvPfC3MccrAJpqm9OeYJOq4a4HyyLdf649I4zwHL5vKyQuoLyONx137Htig5TgPq0jMAdwAT9yJ/phuLqk4/FQ8n07IWrRJliq5ynlaWtga0ADVqBLOQDIH5ZkRtH1xX63GDWr6lyzCmtwqyrEXvqAPU+bQMB5DhLatLElQ3mPeOmPYuC1KFKiNIi1z1PueuMzZ1xd9k/yqJ6fojkJB8GjKBw74r9Ji4p1AqnnDgSBfsbjzA36WxFxCghdquXqD0KjAhFJUCRJW3ZtVjsMei5WrSJappBZusXjoJ++AePcMoVKRcoAUOskAiQNw2mCQR2INt8Tp1OMnY/rKT9PyohKNKk2QJo6KagvV3LHSO4UNpPMxg/6R1wn4tlauXTRWy3IbLVFwR1AaIJ+x7jFg4G9QD5qTsWikTPKzTLAeLETPcYAo/E5phsvXp66J/l1KbC4gwSDuI3EbR7YtFqLq54wrtGOVyCpSo01i6h2PUloJJ/p7DAnDeKoqQvyEyPbp+mMhmU/hDKFJnoRtI6lYNuht3xLR4XTVY3gWHQR4B/rhB6Y5Rdyvo+s/TMSwu53RzAbUVFpj9BjWOfh3hp9I69yx732H9QcZh+PHSgSvJ1auxYSSnpRiXOqGgCQRaWBEdpmD2x3VoVHXSFYqBLsJMSbfKDII1CJEaTffE+erpRALNIqlRTQAXWDqbtq1QB7W7LBwWi+Yz7qyLFNWZlkqsA/y5B6QVt4+8iqHYsB/wBieYtsKi7iGfYuWE6jAEDosbgG5gScWbhPB/4rK66df1atpp6dOmPwtDTPUdDO56B8UyNM61VYCkgHYmeveOw6CPOK6oZnhi1MKIDiRaY3EGAevS+GdPmxmwBuVv0mXEisw0ZZPh6jTo19bVCCGOpdJi4KtEwVue0yMMviClSjW1KnUIJDEi5EfmUgz132nCWjlXvUdmdSFFJqihdSxEr1IsJZupPnD/g4poabME5p525hKtG+w5Qfsd8SZ8XLMGDb+JK+Ngaua+EqbVa71kYArGuANGkqQBHgABVBjraLn8doIlGdcBZiYE3+WB1v0wl4fnDlatemAgBtAqq2mGOnVpJvvMQATHbA+bpZisq+oUYM0AagwW2+1iPzAYPP05yDghqu8sw5/wBOgZf3XFWaRq7r6fN/2nYzAB7GcP8Ai+RTLVFQhRUCBz6iytNTa+4Y7gk9Zsd8I+M5cUKwSix1KAXM2ZzzGLQABAG9574BbjtWtmGeuzaqgAdvlMAAcumAFG8R374oChMXGI6rN6+Q5G7xzVQVmPqsNMHVBgKEEiOhud+njAXEc9UClkcQYUhQCkQRIG2wi3jElHPUw9cPVLsaXpDmJ1BmTU6Wgfy2YxuCDvvhVxHL+kZSWUC0/ignYDfqR/kioXitje6/HxJK7BplDj1dFZS4VWsDpHKTA1KYN7R/sMT/AA9mvRqE1DNOryPPXVsZP+XOIMyoqaTTvTDddzInbeBttvjvjNYCiqRAO/eABYd+YqfrhhaxxhqNgCA5ecvmHVgSoaGPaDCkeI/Q4M4fmaaZjMBzNOxWL6iNIhYtcEmT23wNwvLVK3MQSGKoIuT+HlE83b3xN/CjUUqAUlp3qQDygb73LGwAPUjGjIAePmYQCahmdcsiMPx3udgAALnt/Y4ByVSnUYCm14InvN4v/vbEvGKhq0wFGhTsOwgbnc4VcKyvNUSbq0jpsRf++CADTfEaVeBqfmUCASG29h7z/XCzOZDnYEDSFFlnr3v/AL4Y6qlF5JaomzKxO0gggE2I26b+MdDMqzPzQHtBMW6DpcAfpgf2jRghmX8Rv8PZ1VohhELY+CNxifP8c9dAtl3sTH67Yq2UyrU21KxAJhxPewMbH7d8S+lW1hSTe6iw2k3thKdMEYsd+RPW6r6k+ZFRda3Df+KVadD05C7jUTsJ6dPAP++OKHENCQNJPQKRJv2G2N0sihEVHUEbywBHXrb7YD4wcugBD6nkfLe3WTtYdsM/TqdV3NyNOvzKwIbsKH4gnFVdgOe4voBgDe8Dt3OH/DPitBSiryNsQQbnxHT3wsHCR6ZqK0sqkie0bR7DCTM5oVF5RBEk9d4/SRP1webpkzKA3jtG9J12TCxZd33ueh5D4ipoAKhCEiQGtIOxvgLinxUlUmjTflZSHbooIIBnw0bYW8SpLmKyMPlNNCPYqP7k44y3Dwp2nUSPoJ/uf0GJcXQorBrMpy/VXbGUoD7yTLcFrU6lM0Xp1ouV9QbbEmLhRO4mO1sT/EGRLZhGpAFmWSCRcCwBm3TfxhOq+lWOg6diCLRI/puMM6fFiramS8BSFaAYO8Rbc7Hr0xfsGeOQfE5y654VhRqBBqGsXJAXoeUiSNvrgjjFB1YKKilgQGVREMehgmTEmDtBwJUzdVqnqNPL8pWV0jcRFxfre+5wM/DgtVa9EfKYdZsQ0hiO3zEx9emBDsDxbUDvG1DO1yI1aQDAAA23vbeScaww9IDqo94GMxWo1CDainOcHNTMEPVQKeYaosALARe1h0wbwn4gNEIaSSwWGLES6MANH/xtDEk27AALHyBNRygNmAJ0yJYmQZ2Nj9jjKzzSNNQoZXfmB3W0ADtqvHufxHHnjSFf4R5yBX5KK+0b5j4jpFSeeexWD99vriHh7CtQDFSWf5VFzqLQseZIj6YTeqDULLTAgnlkkDz4/pi2/CmXK0C8xLn043UWnm7lp9gPOIf0y46I+Re/6T0z9UbIpGUeDVDzOPinMimVy9MKKiIEqFbqsbDV1I7d99sI+HUUp6jVFRjBAIaVvMkiRsSIEHDvO8NQU4VXWrUkgG2oWUHwAzEknv8AXA+a4alJZZxPUkkAnwOvbFOPD+4jt/7nlhiSI9qZA0MsBoV2qJ6nIACVJEAsUPNuYB6Wwsq5g1MuDRaGUEnYkE7Tv98SUviekStNidSKF1wdLRYeQYgbXicD53O0A7VKTrdTq07AxePfeO4wtsrlmQe0+Pgz1GTCipkPuHYjyL8/eIOFUi9X+a8BhqLE2BHWT4xqvnQYVFDkne8Cdh5JMCMSZiugpksZ18sC0kgSR4g7+cD5MhgdYIuCNJ272Ihjt1GGkH9xnk13MCIfVFgQTqGxgD67bQNre4ny9fUea4At4vJI+t8SJTbXAkkk3/fyf3xEraKkobi+3TtBsRBiD0OGXy0ZxJIFzVTiw0r6SAaCWYndySN52UKIjyx3Nua/EDWqEIoZi2imOpFuk79SSOm8Www9GkwV0lG/EpkrPdDvB/KZIO09NfDlNEzqsyimRqWJtrIIETtIMfXGM6gE1sCPwKHYKfxJsplK9JgGJeCDAnSl+8WEwbDphzxmpl8y9P1aXpkkLVqU3YgkWDaW3jeDFpv1xaU0sjLAhgRio5jJjUabMupfP9RhHS5ly3Y93+JV1nSHBsbEQfEmX06gKgKrVCBkmCObbwcA082Uf1tJ9MHTHcG0A7atJn7YYcby4LwxgFZMXkix26x+hGBcrmKHotlysnX6gJ1bBYIg9djPjF6LYuRBNR1n61JqRem6vYiJuPcbjFcrBtK1BtI29/7jHWXrpDBJO5K3E9LT4P6YaNSVMupaIOk+DIXvgGtToRNcTJGojQdJsRIPg46z3EFb0ihhwoBjdCtmJ8yDHeZ2xzTzaAN6RBVZmR+on/DhLms0Q0sACQCYEbyR36EYIdpwQmazs1ahfv1/MfEWFsRHK+NhPtiP+KNiskqZ/wDHt++Df4hnMoIV10mb3ttHn++OJIENQAd9oZlM0FpMu5bkW2waxv4m3v4wsrUYXQANVgLCenb/ADftg7IqAw120mY7kSQO2/XEgDVHDAfjmB2kT+kRgeTcqm0ox35v+kLybrRBUiYSAfO8eAenvifhr6wGMEhf1MnCnIZtmMNBa8gH/Pb6YeZB6WgBXIPWwE+x7YYpo7iSLEUZ9TqYkQByiesdfAmcE5nMUqKgVgwGwYLInfvv7444nWW6pc/oPJONcC4BmM2kGDSAhfUuAbXAi8bT7DGZHVAORjsWJsppRJuH8W1C1M1V/DcK0eZkH74tPAeHJWJNWi9IKBAYqSwM3Okm3vvJwlzHwu9BBqKmLBk5fYMuwv1FvbBor1KYXVUIGmTESbxBPSBH9cSNkyPpCCDL/T6fEf8AlUgj+IMQUKA9SuCxcis6lmMkxAk/TGYdiirXFJTN5CAz5J6nzjMeqt8Rc80uCbEGzPFmNEU/SChGddazBBI+nqTPN+m5KvKcKJL6yEAUm8/6TGxjuLmBh1nGNRnpo4U0eakuk/zSQuthaCRuJOwtjrL0WzWWcAJqSoWBIMwwBZBC7awrc398QPRJ4mcRRoxZkqdKWB03UC5hgSYBAmGG0i8RO24DpSOv1LwYQjVvImY6FQe/TEvrNEEKTtJFx5neZx1mMpFNJVZYFiQ0k3MahPIRtFpBBwoLW7mceJsRu1UF9b1G1EBQ5EQt9PXYsd/AxKOHM1RQx1CzAm584Bq5hGy60wWZ+X8MARFu5uJHv5wryfGnouQhJGkheoDeB26R5OEVkyIQuvzH9PkUZAzDVyz8Y4UBr9NSTY+1+n0nFa4lQCPbZgDF97zt3w241xmo9FQh+chXAEGQLq0SRzWjrbvdTVctTWTNQQAzWMHp/wCSemHYixUchU1gLsEnvcgytJDd5UA7xIAgnvZidhBvjEzY6cp/OQPb6TYdt8baqyMjQggTYWMzDSbTvtP0wA4II2UGZUEkKdjboO3cdTikLY3O8VGr1mhS9Iw8hN+bSebY3gxbvGIqmXFTUUqLIWZMgtaSotd+l7GN74iyWeRKk6BVsQATEGGhh0kEztugxLwyuqVlrVFFSmSwZSxNuUX62Db9SpA2nAMoUcl/lAOoNRzLU2AOnSTt/m2Cq1ZHqgiFEEsDpaSEMAT1YiJI5dztcfP0NL/MCAZWNiCAQR/S+2JfWNLS2oFaiEwGBBEgHWAbGViLGwM98ADEMPiZ33H2d43VCxqAbSCWR9QbUZEC+lgDpI6aDbC/+H0KjOyt68kXlrGDqnYz0PY4U080r5hmpzTUXRdRJEXkt1O5+++HGUyKv6j1nC0VRjvDlgBG+4kz5IjocAUAeh3McMjEgXf5ME/4RqYaCF9u474Fz/DdPOCZUTEYI4dxIagROxg2kj/rHf2wzzdVKisChBIi8dexnD1ev3R2m7SscMWWLDov6ycT1UbQFL6lWQoJNr9AbR7Yl9AUnbeCLDz0PtO+Bs5mAXIUMEU8uqJiPxRaSZP1w277RBHE7nNMQuLO2XWiq8peVm0eL+cIeH8OqVFlV5Z+YzH07/TDtRVSkKZIMWUkXHgR098R9SvMij+ZSnVLiVq/d4ifM5Kfwm5ljBFusACMcZOmQxIJiOWenj/OmCavE3qzTSASdM6bdBMz1v8AbFsyHwpTKCZPckmSe5xmXqBipWi+n6XL1ILChKpXU1CgG6rBIi5kwYAF9MC/Y40mWaCoNz73+24w54pwj0KgZOUNY9YMeekYUZrjLK+gU9TE2Y/sP36YJG9ZeSxebpcmFuLTqjSpaWVZkWYkR9BE26YZpxGiy6aVNxAiwDdO5I/phTQ/lrLkku0bRBMmST036YIpZJmWKbEKxJMTFrbd7R9sMLcDcRkTiYBxCsWGhF0zOqbkxcSRYCYsJ98ekcErBKahdoEe0YoNDJEC8HyNj0/SMG8J406N6YAddWlWNoJmBPUTiLq1ZwCnien9NzphZlcdxL5xAI9Nte0X9uv6YoeQzjMFSpsflMm/YMf6HEuazWYrCAYX8Sr19zMxgPLkemKLCCrLpJE22OxuOvsPGC6bGVPu7zPqWdcoHC6/vGi5lhIZGBBjofr0xmJEDLykh4tJH/nGY9le08cDUacCQGu1N11erqCkRynSL3PTa3fBWS4ZmsumYpRp1nUHGluWYYKNiY0+0mY6rc1ksxQq06lPTWAAaFF1kTDK39Rjh+KvmdS1GcFDPMsBYE3+vQ7Y8zLxNsm/mv8AMedmz3imu1FKmlw2kkqpWLm0MbEAbzE9PfGvR5WD2UkMjSLfONJkE7TAnptgji3B9dMMvzISWHcTB+oIn79sQVOGVGLlV1onOfAAux6TaYxOmQMBUFCb1IfRclnplgASqkEiQLTNjJ3+uFOdyzUyDe91P+dji15o1sqxyyorPXVGhxqCh5OhduYiNR+284D4fwTNNzU4VfSZteqAqHWAsnq0GAJN7xFqMasDRleR0ZAKowbJo9QJTaoiIdTKDAkzcWEliZ3t/de9EklWIQwWvaR+XtI/ycD1XA9PSSwZRqJgaXkzBAgj5Y8djiXiTmI1aBJaAJJgCPsO5FzhhuwDFbPbtB6dRQrAiQ1r/Nb8t7XAPmI2wTns4tUEiSxGhmMDUo06bdCNMfbHQzCvqKqHgAEmFBMdgJ8TPT64sH/0/wCH5WvULZoIiBJguEGqQNPciL2PTzhgNn4mGj5iCnnxKIR/LU2gCTMAna7QD98ECnQMIUenB0yGB9Qaiw1BhKsWiGURAErvMvFK1NnYrCKp5Vk3XYS257kzecA+kDcCWMtZha3Te/iJAIOFB9moIq5EcuNBlG0iYY2kiLAxsMc16ZZWUQqJLA21SYkExN42PiMH5zKVBl0dlIFUyhjeCZE91No74hpZf+Q5NrG+8nb69Pvjcbwi24NkuHhiSSFmCLGDJvfpG0HvifimWsDYxYR5PfacayVcU3IMxpAiN+8iOl/1wXWg0+R7SAoIO9jYN09vGNNE2ZwAJi/hdEa6fQAwT2EEHHdTNutWoEhlUnfYgWEdiRG2I+IVQGDKhpN+KDKk2ug6SJt5xPRUsC40jULi3e9v2ws3+4zm9jajChXSovY9jgPPcPTciQbHoY8Hv2wLTXQ0AmdVyRaD4698G5Gv/EzTH/N/Cp/Eeynv2826jBLatqPXIG0e8T5Pi9TJsyU21r2MlT2I7SO31xZKWdqZhUMKivc6ZJgTsTt2/vgDIcOZDpqgppmVZSDN+48/piIcV9NwgJChp0zbe+3QyScNYc+w/MXkw2LhNfh9wae4YR9D+4xZ8t8U0Qg9RvTbqpBP2gGRhTk6GkkuegP27ffAtXIms2ph4A7D98SZsKZzbaqP6DqMuCwO0l41x05moq0kOhZMmxYxvHQAfXfA+VyE1DU2A6+2+Jqj0qKy3Qxa5Jty9puNyN8L6nE3qto0lV6L+Y78xHfD8aBV4qNRmbPybkx3IctnEqV2eoGsQKSACOt2kFYteRfV4jHdfN1CdCP6aABQBt3vG5MEn2xDlaILE31qpICgEX+WLyLT03A726zVRlpQq8zEQxkRvfe/a4NidsExBIEhKO/uAkJrsG0M7BZtp/tcRPXDrhtAsyAKNKVBaPAH3H98J+FlmbQwVWkc3UgXPt3nFp4VWlamlT8+pSF+bpynrzKfuO2ByAAWZh5sdd4wy1SlQDtUYAk2G7GOw3knCbiNHWA+nSdRlex7e+33GFWezbesS4iWgEyCpixkEHULHwdxgqh6i05NtXNpNxAkCfJA37HAY8QDs/zCz5i2JMf/AI/3kmSzbFTzCASBjMTcMTksOvb28YzFiMeIiNSw1+IVJTUCA0AE38Wjf2wwq5rLpIZwfUUrV5NhYggaoNwB0kHqMI1p1BDVJHK2gb76QrETcksRA2BJ8GWpSVQ3pjUx66SegLMNXYAgHuScSZenCscgA+/3mnvc7rvTq6oUUQxAUAAL5Ji1yOhCyRgHIvXNN3SdIKpovDa7z1Eyokdcbp1DVUK2nQo1kje5vfqTa21vJwZw7h9QOHUCifVGkM1QNK6SBB5b73naQMAioWqt+YSNxNiSjLjIZ2j6+ipVWkKlSq+ptBYm1MEkagqkKYuTfCTiNB6VKk/KKVZiYki4II1wYaJhR0E7Xwb8R8eeppdyQQ+ippWmwqFYXkDm+m9yNMmewwnzi1Mw6Kizay6rCIkCept5JxRlIF/E27nWb4LoWAhUQoljpvaYm0ybSbYRZlDOholCZO5JuDJk2Ef5N7Txjh+ZzNRcu7qAYKkSIJFyQd1gd+gPXBXCeBNQRhmHRitPSmgyQCYZSCt4LWMjqO0T4Q1b7zAIozPw6y0qJor/AMzTrseVvw+NoGw263JaZL4XFGi1RmkKx1LIJK76rXAOkweww34ZnkARSpEnm0gNvpVCB+LczG0Dvg7NUKdRv4amSAkB9AnaZU9d9UHa52weXESp3NoESo0OCHNOzU0dmL3BUKmmB1mBAIEbi0dML87wcUQumoWZJ1AgqyEDmBnzYDwPGPXchQSgNCpFINJI6kgn5Y6CF9v1U/FHCxXWaTBYdZcAR1Xr81mMDf8AssIQNm5lUJQkSqyTXDNSUGmmiNKuTOx3B5iY3nwMLfUCSIIQi5nabSP/ABi4jIADSrEUuQQxJ1OCbweU7SdgOuAuF5A5auTUKyEaAVLCGUyxAGwEx0J6wJwIDAwLijK8MRqesVkZiSNBWWg21AwV2JO4Iid8SVs0tJKbIGYJUMsYILsoCmIhYAnrtOMz2ToqCQCZF2aJM9oFh++M4Zwlq9OKSy9NQzJ+eDAYDbUAYI7RF5GC5UdiENwPLcONRNLMpuFE+epYmAPP++AmJpsq1AdC2aLmL9Nvtj0yrwqnmaYL01o1a4Xmj5GWZlCQR8piLc0G5GEmd4CiOyMRXVUJEalM30kGIN7wCZ6YIM1bGoQPhogzq0C4GWYsl51CIYx+m1zBgYM+EuGLVzlGoqEla2qFIlwoE8s2hiGJ2gkTOAeK8OFIlFKuGvqWYPSxgTBBuPcbjAtPPVMoyVUJWDBM3IOoMPqCft4xqd9GYq0bHa4ZnOIO+YrI7wQ50t0NyIM7TE9p7TOBMhwmmdT1J1Sbb97++0TbDTiPw+y166oQxQgkNCsQeoGzWjbvtiGgm1t8Pa7l47ybUWe4gwNIJ2HckedyMVnP8Vq1CU9QiJkJZbTN5lp8k4sDmVdhJvp2+WI+8z/TCulTpuzWMkybfVpkzBvfz7DGWFMjfKboTs5ZBTpUWLq4qkspHIDtO9mGxt036YVZjNvqkWiCI6EdffDh4qWFoH1nuR/m2Fq5OatQEiAs6voD/fBpQEWphCZ5qbK9mLbzA1T7QBgjM8f1NdAqm1xqP9BA6SL4U5fOpLEiC3ygCw72Py3waEVwgC6RpF7km55rnvaBa2EthQNyYbEeM7qhxg6M0mUL6iqagoJLEwBMwBq3633xa+FfF8ZWnSqNFOiIAi1tjYXxW6/qekFVTc83TyPpAn6HGZdytm5kRSQvTU0DtvN/pbrhOZBkWr/lO6fqWwNyAH8ZaxkKFYVHfSFfmJ7SN56H2xujwemuSSsaqswCk09UAqLFWaJVj3MQYHWyBFcqg1wGUwqnYj5gLxcz+sYnXKl1aJVlIAAPzGDAGpoLSNomJjaMLxYjj0WuO6vq16gghaqMaGWlFKqsESIJjc9xP06bYzEScQIABMnuP7gkQfGMxel8RIj95ZTwpmSQdL1VApyTLnVLsTMBY8DYR1wJm6BJUvRfSKUvLCDcgIJg3IEzG5GIqfHY9WA2iCrGwBIBAAYjlVhJ0gTKgzc4f5TNVqmmk2hxCh2IgsQJ0lJIBvE9oscMdwLhjjFByLKq1KxhZ5gNtSk/iEgwLC0ddycB5njyHNpmdFUhI0ITJLaiWMzF+Xa0YcZnJuzUmWmsBnB1sdOkypsJAGu6lTsWkb4ruRrPTqDQiIGcuOQlSLAnysgCR/1d8ToQCW7TGYDQiHM0HqVdVUA6mgRYXlyB7zM+ZwfkstWRldVBZTqUN+bz9/6YbcE4SWpvVdhzn+XB5QZBOqBpB1C1xZvKz1/GlnFKkFNRl1JLDSRvuJP0IB9sRZny8gEFy/pV6bi3rnckyGRrV+dWYqzG7jmZWK9d162ncdox3xHOaRddBmQbSR7RIuFt74ISiUp1kDR6NNRrAYBdYE/MBqcCTIgc4vOInyCVa76mFUCClH8UyJYwdVz7zPjHqLodpHWtTnJfEuhVhF3VT6YlrEkhEUbySYnr9MF5OkpqPBNIgmoA7KR2JkSCJsbx9rVHIUaqVxTl6LgkkgTpJEKOUxcNuT74LoNVIpUlZGakhdnBjfSIsNRIEDa97mYxp2IsEkT07L55CgWqVncgMGBMX2+8dJG/Wv08miaqnqSwhSLoZBlOaYEWWTtqOIOC/wA2mVpHSyxzh9AUkwFQWEbx028YYZn1QT6Ss4+WBqW4AmYBZpMmTEyO11cKo1MJuI84UdlZgUYpyqiqyvY6hygBWGk3uNpIOK/leIuK1Vi7vCX+Vr2mIMKoJOxj7xg2pxZh+bRVBMdnAZCYEmREwerTF79VK6RKEmo8U4UXXUYOvS0Mw7eLk40L8RZ3JHFHMCdJf01klVEqFibWA6kbj33xauC/D6ZRjXploq7CoNJCnZZmIm5JA6dJxWfhPg+tqiVGZFAZGtGq9gYGwmRvNu17jwjJ0FIpI7EISyiep30knoBsNh74JsV7A3H41HmC8TzNEqrliAJVihGsq0yFUzz2kiBtY9watL1qQdgUQvAXm1IQG0yGtqgxIgCbb4b57LtTWstI62YW70xuTqW9iC2m313xUuJZoIEFcFy19NRzIB1CUuDpJAuSSLQBvhfADQgMIt4rTFN6tLTNSnYMw/5hga2ALCNMGNIMxtEnCuhQXM03LAgI5hZm/LIMmRBt+nTBHF+PV6uhK0tDGHIggggMvcwRYSewwNR4dCElyi+opZ7alvM6QZJgGBIgxJAxzIpFDUGZnMw9R9bMS3QzJG8CTeBtgvL09pwPmCXYsYlr4MorsMd5npDtIMlkqrM60VLM41MNupBNyBsNXcT12xwcnVTM03FEq6lWKRE6DzkBpkEC+4w14VVanDrGr/qFjM79f1G2LpQz1I0aLFOYgmAAYMFWub8x++GnFyNgybKnkTys062Xdi6susDSSNwRqBB7aSDOFtLK6yJkyRq22O1pkiBOPQ/jDhuZrKK0hqVKWCjdVCjWzWAki9j0sMUCtVdQCpNoFRAYm/6rqH0nscCF4tuJHG5peAN62lrjVaPxAdu/a2Gj5b1E9RUKaCQHmA87LpjYQYt7454W7ISwLaiJvcSJEweoGx9uhw1yycoVpCEkhSbsAQSskdLGRe30whnJ2e0JgDXG7kuWy5dGWkGZSvONJhZuLzc2nsSDaMLBl4midMl5L6hYCVWTOkC5Jk/URjn/AI36QfTUlCWCmNgptINwSGMT5tYYmrUD/Dq6IzMx0yCLbFYF9WpQR9MCuLR5H8THQV7bvzI8xwlqZCx+MAlTJJv28XwxyXDmdW5mnVp2tqGvQZibkaYmxcHxgrI1loUpDQ5cwZkgELKwx7SQRtYXgz1xDjVQIqLU0sYDKEEF5NkBkwCOgPyx5xM3qclGjc0DGRd7/wAQvOZh5GmkI0i4pxqtckqIJmRIJ23xmCOL16yMgd1qnQIcJEi/QSJmdrYzF65qFVKf0vwZriBqJTWuhVfw6QDblAHW7HqT+fxhQvHXqhzTA1okOrhUKmCW0Q0sVgidzOHOaei6KKZYELyrqgBuUMLnckTPtfsF/wD5OgZrtuQ0y2qTAHNEDuIA64aUsxBETUuPO6CjcsLGqdTMbjlHNYMRG3bycWHKcFVy9KpUcALAkEFZ/CCSeVb3vN4J3w0yPwjl0rNppqW9NDeSA0/h1EwZAvPbDKjl6ZeIOpdyQRJvaD03/rg/06MBcwD5lHfKBa9KiAilLk8wV1Lai5AaApWARaSCDMDDri/wnqqmpTZUqg9b6VKkSFWO9p7e86zOWNTiKqh2RfpHMQI6xGGnEERHYa2NWoYBmACIvcxYSRPYYY2NTOoeYo4tkP4hiitUigEU6QIKnTJYSJMKBIJ+UCOuAOI8PpitqggKCL3ZjPzMf+0Dbcj3lns2bGX1NKoFgathfxvjWY4K60xUrxrDMkb6hFmHjHHH8GaAJXcnlmq1qlRhppkMRrXdj8ilDcGRbSNiO93uYygcr6raUMMXQCbAkCSJBg2A/wCk+cJK9YVKzEagFIWNhAAHvMgnDfKKNNFDaWZzOx1D7gW/zrnpb3Ojz4ZWhQZmemQHOkXkAWbmBPMZMyb3OLBxtAqU/Sj/AJy2Fps9ifJ/vhLQpUw1yNMlgNp+W9rxbDWseUEfmU3jpr79sP4oAAswA1EHHky+zLoXnZmgapa5AEX6nTBuJsRin5LgVQ1hUUjSxGgrZV5lPMALPzA2ECd+3oGfNKrWps4gIX3Yj5gQxCgEEkFv/OJeA8PAVGYLqCgiBEayD/qgR0kBcRIORNHVzeIO5UcvwQ6NILBg2rUoqAnmYEXEXABDSdwZxcOCcNaSSgBEX09YIO9xEkffvgrNZYNBmWiOp6W6dL/r3xPlaGgmWkEqdusX/Ug4p41MUQDPUWXUNUFlKj5ZBMTtf5RP3xVePUlKMKil3C8ug84UCdTljMwJAAHQXjFozmYDsrJq1U5B6A2ZZmfIYGP64F4nkMvUSHDrUa5emGmQC1yNzpED2GFPgJ9wnML7SsfDPwMmboK5qOinUAukXOxMztJAsBtY9cJ+KfDdTKh3DMad6bDVGlrhTTvJXUCNhsbnHq/CylKiFpoyU6anSDMxGqL+5GKX8alamWDAsCKyi5mRpa/vN/rjPRAEIAWJS64bWdRud53n/fDXK0ZXzFsANW1Hv574cJTlRAtacJA3KhHnwt8LrWUs7sASUXTHQSSZB6kfrgjOZKnRVk1ElBCgtBMgmTAFwSPqffBvwxmtGVovo+Uv9Qbg32+aPoMCcT4wpqMxVOYdYPSO+2LUEmyMe0rnH+In0lpBnRI1PBA1HYA81lF9/c7YTVeH0GTXTLNCgs52ZiQIUaQQFNwZJOnpcYuCcKp5uiaHKpkMagUXVZbT0MGMNcrwKiiNRjUrGHO0RJUCNomfthOTEzMf9qKFzzmoVV1+eIPXAmcQFjVUlhsAZ2Ug/v8Ac4snFPhDMipanqUA84I2t5mdrYe8L+C20ha6DSDqIM3mZFu8Kp68nscITG37fEwLPP6mS00w1RD/ADSGSQYAkrPvP0gg9cMuEunq1KahStMAgsDAvsoBuwNomDOPTeJ8DpVUpaxISnAsSANMdeoIsfJ3nCY/CjIjem+hdC6gyatIXdpBBZ9IE6vyx2xubpwwjVLJYXzKRTyClS1RTUgbgEaDJOkibIWDCe3QWwRk88orPSqqecABhfbSUCAxpM36jeN8MuOcWogBVpqrJSXcmSx9N5aBJJ+VhOzEYrOSpvVq6TUEk6i0zAAJOgRYKFteBfbEqoRfx+It09Ot3HqcTp3StRNOpTYoyoIWQSbaGC7G8dZxrCijmVeYZmVTpBg3Fj0gde2MxQmBeIoTvUb5jV352KiZm5v0uJ74sfBeMyl9ICtqaQAJ2kwL32naPE4WjhpqBtIAazKjEXBBBjqSSDED+uF/Dw6VDR+V2qKGWxH1vFpsBiqofaW2hmnp1JUBlKAGotjOo9/mETbvgPhfFnYORoE7s52EkKdgQJ3nx5wJxHOMAVm4AhgRO780iwJNiPGFnD8zp1E1AsiIImdj2jULfrgganRqc3ormoQBZrgj8qpFj/0zNpnATZo1asu+oEXWNiTY2IF4NvvjfGs4Cymkpv12Mdr7Yi/g20EhkGk3Vtz1GnrP/jA3fedGfDM2tFnMWtAO59+k4Lz1f1MuWHNzMLnuF6b26e3nC7hWT9R5KhhMm+9o6gQbg79Dh1x7K6aCiAB6gnSTBsdh9J/fDLF1CEpKsQzaSSdRn3kgdb74fJWdKi6hBpKYkHYCxj3H6YR69LNF+bf3nz5/TDnK8OqDNenV5iy2gzEzIki59vGHQDJjn39SW5ztOwEkz12sbk4stLiCPTUgWDD+jeMVXMZL+a5FP+WLadUGQATGqJHX64LRzLU2plAp5hN7ht7xcXsOuMAE1bjDPaqtI5hAUbcGbwxA+5sf79MO+D6QsAdQtpI5IEj6zf2wgzdIChppg6dKgNI31jlLb7xbztazPhVAgzUYmCCoFtM/mExJnffCEUKSIxtXGLloEDte/b398DZjPgNAF+oMxt1vjrQGMa4KgGAWFvPSPbtgPO0F9U1Jv8ogmRadivb/APEYfW4ucfxf8skGJsOpvYSffv2xzUzzBhTUldQiR3O09LC+E2fP8xBvpddVjsRC3FjcGBtgx8srV+aoF5RblH4QNi4wYHtMHzLFSrjS8SSDf7Hp/m+EXxxwsNkw8BdDq8C2qeUz5gz9DhtluFkIVWrqJIknSdvAc4E+M0K5N9XNqZBtZbi99to+uEMNRonmVNOoEX/TDAVTp6iB064FiNsFinyHz+04kA3KPE9Baqq0kQrAAFxPQADp3Awq4hwpagGgaCBcjqTHcXiNvJxzUq5itRU06LsjAQRE7t26duu2IcjSrisA9NwsiSwAIH1IkA9BOLQJGdmPMlS9KlpDH5DMg2sRP1tt4xqtnNMEFiZkwD2bft1F4/TEr1Tq0lTpKNJMR8p3Ow9sKOK1WVoCki8x1s1rb3/qMFWp0c1M4IHMRY7yOgiO/fHJzbMSAS52JggAR48GeuFWYdtSQrHUpjlYxYb9uYfr5xLmarAEaHBHYNaBMiBDRMfXA1OuNK9M6BuYI79P8/XCzjiVtX8hmDOpX0yCVZSDJIPKNIk6rbgXtgeurKjMfUOqWACtIgqIjtY/cYlyvEKgMlSsyIgndm9rD/O+BK6hH4lazlPRX/8AVS+impJCleZgFUCwJA267DthDnMgrFhlgwqNcREFXAQK+oyrMxhT+IFrQJxcfipNeXDvAaV0tBB2JaRPcA4Fy9EtlKWkC1VapfSbspi8Ty+mSJOxxN6Hvu/4QiRw40Pz5ien8LVqYipyFuYK1yo2iVBB23GMw+zGbLEE9BAi9pP2xrFIWhJzBc4rVCCkKFgKTH5b/Le5k3/thFnKjqx1EF5g6uhuDHsRfBeW4kVZkYMrbQ3bcGD0Mg/UdMZm8wr6aYkEmSdA3PWwuJtGJbIhkiDeq7VVJPMw0sfP0/ELT74hyaM1R1gBUJLMbL2mwm5vhvrppWSmyAqQGYrOoSrSQQQbdRO43scCcKFICqazVCh5hTVZNUqGgv2UTMGxJHYg9yNGcNyWnWltZ1vJ009IHM0SdN5gAjbv0xOcrzCZUTI8idpvaf8AO0WVp0vnq6LTK67AyLCATbaBE/Q4t+Vy2XdVGk6isrDGSQdyB8o8Hv1jGluMKIc3miUFNaYIQHmlhMkmY/v4xqgw/hGWILVRP0V9jPY/XFzpfCw0R6rBu6zH6k4Gb4XXkp3ZS5d32jlKge5nGB8l7mDle5Rsw+nMU3kkKUM+xB6Y9BztSjWzGVdGVl5ySIMjlsf2PnG6vw5l5WQhIGkcvTbviE/DMEemVGm4ted/tg1zt5WdvzAPiWoFrBxGkfKLxym4I7E4RrxT+IzNapGiaYBXUCCVVhPt74tXEPh16hFpAESx7gfpMnG1+G9A1MRMQdIJkD3YbAmMEmWjZEIm9VB6dMNlsgokF6qyAbcust43xZKnCqbENJtfcXjvbFfq8OSm2VWkSFDuwJY8o03A1e/9cOzUKjmdr7k9PEH3G+D5rc0yXhtBWphioBNsZX4HTbvcyb7nHOSyhC6Vq7dI2/XHVXJ1v/dH1GGX950Az/BNKOwYHShMFfc7zM9MRZb4dp1kWowGo9ZYbWGx2tjrOmvDIXBBBB2HT2xDluI1UUKNMDzfB1Y7zK3D1+GKU3UGLiLH/VM+cAfGHDwmRqgCByCPZx++DMtxWsT8k+wB/wD2wD8YVqj5OopQgkqFtF9QPfsDhbKRNHeec1KQgEMLnbBFLaDEHp7DAyIAeYQRbGV6xsB1OJh3lE9D+F8o65emQJDAkDSsCWa+rf6e2NcQyubcCFSbyNLaYt+YEbwLAdTip/B/xDVoV9JdmomxQm09x2P73x6SnHqZEifG374egJ7RDCI/4WoiHWwJAM/y1WxBmCix2/v4DzfDDUhpAvPy6pgEbz2xZMzxRXV1AvpM+LE9MQZKuigDRPWdRiTuCDsf3w3dQPMT5fglQ1Fn0yAZ+UglIAIsYDSd/GJOIcJq6CKdIGSZAYQRoIm+1wBHtixUcwgIhQPOoGP1wsq5WqKhZK25nSygrtAFiSBN7Dv3wPumxDm6ddDyUHexAIkSYpzttcGPrgha+aBH/pq0T+Yn8bdIPSD9RixcNqinTWmwJK2m9zvO3nBzVU62t3xtkamnZuUXjwL5VmrZaqAgDDUymDA6FQet/bBnwplzUyIGxJMSREAje30nxht8T1KYy1SOqkbz58+MDfB1MfwVH5pMzDR+I9PpgdzfErWbyb02A5RIBu4b7GdvtjMOePcOVatmY6lBJJG9x0Hj+uMxsQRuVbiBmlTJuQwE+NLW9vGFToJmBMf2xvGYnQTIVkTzJ7r/AFxFlLNa3MNrfin+oH2xmMxtd50bZH/kIPr9TucMqOadWbSzCYmCR0GMxmBIhQocRqz/AMx/9R/fHDcRq3/mP/qP741jMMPabBc/nahBl3Nj+I9/fBFPiNXSP5j7fmP741jMLUe4zJMeJVYH8x9/zN++I63Eatv5j/6m/fGYzDTCkGZztQ1qMu5gtHMbW6XwTU4lVt/Nfcfibz5xvGY0dps7HEatv5j/AOo/vjdXiNWD/Mfb8x/fGYzGzIuq56p/7j/6j++ImzTwedvucZjMEJpMLyecqACHYf8AyOB+P5yowSXYwSRLEwYNxffGYzA+Zkrp3xuoNsZjMB5hXNURAMWw/o5p/TXmbbucZjMNx94Ddop4NUILMCQTMkG5v1OHH8dU/O/+o/vjMZhggCSJn6v/ALj7/mPb3xIM7U/O3+o/vjMZjDCkFbNvbnb7nEvEuJVYH82pt+dv3xmMxnmdA89nKjUiGdmHYsT27nG+C5l1owrMBJ2JHbGYzHeZ3ic57NOSsux5RuSe+MxmMwJgz//Z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12" y="3619500"/>
            <a:ext cx="2609850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3832" y="1917032"/>
            <a:ext cx="4860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Citrus Drought Strategies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5747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2557462"/>
            <a:ext cx="2619375" cy="174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7242" y="1090863"/>
            <a:ext cx="1690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Weed!!!!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742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4421" y="922421"/>
            <a:ext cx="170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Prune !!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2235200"/>
            <a:ext cx="3175000" cy="238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4926" y="5342021"/>
            <a:ext cx="5288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30% reduction in tree size reduces water use by 30%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94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0674" y="914400"/>
            <a:ext cx="5018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Reduce nitrogen applications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75" y="2390274"/>
            <a:ext cx="3741371" cy="250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3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8737" y="2703095"/>
            <a:ext cx="75795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Deficit Irrigation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best applied in summer with least effect on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fruit size and yield</a:t>
            </a:r>
            <a:endParaRPr lang="en-US" sz="3200" dirty="0"/>
          </a:p>
        </p:txBody>
      </p:sp>
      <p:sp>
        <p:nvSpPr>
          <p:cNvPr id="3" name="AutoShape 2" descr="data:image/jpeg;base64,/9j/4AAQSkZJRgABAQAAAQABAAD/2wCEAAkGBxQTEhQUEhQWFhUXGBgaFxgXGBwaGBwaHRcaFxgcGhkcHCggGBolHhYXITEiJSkrLi4uFx8zODMsNygtLiwBCgoKDg0OGhAQGiwkICQsLCwsLSwsLCwsLCwsLCwsLCwsLCwsLCwsLCwsLCwsLCwsLCwsLCwsLCwsLCw0LCwtLP/AABEIARQAtgMBIgACEQEDEQH/xAAbAAACAwEBAQAAAAAAAAAAAAAEBQIDBgABB//EADwQAAIBAwMCBAUCBQMDBAMBAAECEQADIQQSMUFRBSJhcRMygZHwBqFCscHR4RQjUjNi8SRygrIVk6IH/8QAGQEAAwEBAQAAAAAAAAAAAAAAAQIDAAQF/8QAKxEAAgICAgEDAgUFAAAAAAAAAAECEQMhEjFBBBNRMnEiYZGh8EKBwdHh/9oADAMBAAIRAxEAPwDP6S+pMEUTfu7Dxig9MUDCjNU4YRU32JQJrmUjcKj4TrtpzQjWipIPFV6Yj4g3cTVeKcRfJrLmnFwStKEszcCbcnjHNbfw97CoIiYry9rdOpDEAMPTioRlS0MJ9V+lglveTP50pbptYtninmp8dF4Mo4AgVhtVeJJEdTUppzYUNtX4iXM9aPbThrcucn8ikWkWYA5o0F2bacRQUKdmG+ktKq84pVrdOfibkr3XBgPLxQuj1xAzVccZVdgkF3lgDca90thC1A624z5HFB6W8yPmqqFrsWx94he24FU29YHweaG19zesjtSzTOQ1GMNBbNFf1O1fah11e4YGapS5uwaM0emCmaRpR7N2I9cWDSagHLcCtFq9CLvFXafTJbWDE03uqgNGYs6YluKe2LgQAMKItqqyYpP4lrgTijbkAN1niowAK6s/duzXtP7aMWp89XLeIPNdp7oPIzVd6zLA9KF72MH2X+LiM1K74CSaO8JC2iGaJou54kbjHYMVCU3F/hGq+wDw1GtHJmqPEtYXbjAorxhBbt7pyf3pdodW2xjtkd6KtmBrF/z9pqF9trUNbcMZmDNW61QIO6TTcVZiVvUtbO4VfpPE2ZpIoJnG2pIdoFFoxs9CiFTuPNK/EvDoyvFA6XVdzRdnWzImpqLTtGbsjbvDbtAzS3UaVia0Xhvghc7wfoK81gCsBQll4PQtCUadkXPFUXNKQN4ranw0G2GbAilmuVShVKCztPZqMvaDMcGKOK3MRNVWfD3XNHrcZQCRVpyT6NRdomZeaILqxzVOj1wcwao8QUK0ip1vYQvUp5SKy2qBk4p+mrmBRb6FCuYp4zcewUY4NNe021uhVeK6rqSFGf8A+LU5qv8A0w69KK0WrUjND6hgWwa5Xd0xwHXanoOlGaS9st7hz/Whr+jmiHtBbcUZPWjRWym/4gb5VIz36CoePzYQIp5qhdNsHxODSnxDUM7SSTTRoYHsoRma9uXZ614GMRVKLmnDQSGrz4hOJqVu1NWjTxWsDQ08N0LYPQ02t+DbfMW+lA+CXmUweKa333sBOK55SldI3EZ+EIQrbSYrN+KamLhEzmn2u1du0o2nPvWcYfFl0EgEBj2BwCf+31/uJR7+oNaJ3/GbrKEOF/eivCNIzyxMDp/egbmlYKTcG2OR1FU2vFoXYpqigmKP7moAMVDV65Igik1i+S8txTYIjsKmocXbCJtU+1tw4o0ahWA71Z4vYGAKE8O0JDCeKvyTjYtBC6QtkYq65bcCKY3D0AozS25XzRUfcY1Iy+q0pMV1Pb6qa6nWTQOKF/hejmpauytuavF9bSxS/WXxcX1ptvsUrD7gYqOl1fm2tVXhrQc8UP4m4DSKdR3RgrXw2BSXWaaDVnxyTXjsSc0VDiUTsEYVTbBmiLi11pIE01GPbT0XZyYoNUo3TWG5AoaMzQeGaLEmu8Tv21GDDVPQa2Rt4il/i2id820LDuCP71zt07YBNdulyck/vT39KFWZbbH5iUOeUYQw9eZ+/al+k07ZhCrKkHBEGQM9iZP7xxTTw3wNrgS9pzhiJS5iCJmDHmEiOOtS9RkjwaujJln6scWjdtFQDuASOSIRy7HkzLAnuY6E1mbmna0UZlK7vMm4cgHmDyJ+hraaTw63f1bXrxZ9rYtASCAPIueigAkmATzyaX/rq2Xv/FJG0QijrABOfqTx0ipem9RUo4e9W3/oZryViwk2bqf9F2AdTko4zsP/AGtGD2Jpp4iLNlrYth8jJYj645PacAQQJzGe8JvFXa225dw467l8y4PXn7+tb64u0XLzqty5auG3bZhEmQCe/sD8oWBGTS+ok8bTk2/CXzfV/YK3oXeM+FAorjExzgn0Uck0T4cttCpcYKGMTDcEf1HuKBfT3bjl7rF8TgYUc4j5QOv7zXX1uKlqM3Dci204ndABB9SgqWScqUW9/l/PALGHi+nCywgjgx0557cR9KX2tWCu2aI/Ud82bLB3O8kKhDHzgKoeUyI5HAH1wcqNftg0/p5yyrmCSobsSCe1dQJ8bB6V1dLv4BZDxK2TLTS3SaraSDR99iuTwai2gF0SuDXWml2TFtzXEEwKGu3Jq99EyPDjFdf0BJ8oxVeUUGiHh8Fs0VrCN2Kjo9N3wa7WWYOKVtWNEGvLXjDEV13gVMMKIxBU7U60upVAJpWkVayyKDimBmh0+xgWAoHV65rWUJVvzkHBHvQHhmrZZUV7rlZueK55Y9tPoMSdrxS9fLIq+Z1hvhoTuAyJVZg55WBnI6h74ZqmS2hRZ+Db2NzCuQdzH1yT257VX+gdalv46kgMdpk48omc9hMn3oTXaq9de9dVl2XRCif4A0LuUZiFPORNedkTyTli41FVv5v/AIN9OzQ6bxEBNTctjDOMyJ823MAQOJx1aOQax/iti63+4ZZcmR0zBkD0Az6AdKf6O69rTrbwGuMWAxgA/FQnHmJEd+COmaNfbXU3QQmyOGLTug+VI645b/uXtFL6esWSTrXz9qAR8G0v+psbDC37Ziy5wcANtb0yI/waORBevIWJSxaBLR1YkswHYy22OcDvTL9MstyyQx+H8HaC5IPkbzKJMCIkCZiBSrxbx+3fNpB5FUO0DCliwge+3cSx6k0kc0pZnFLS/bX+f2D4sZajWKzfKUs3GUKFJO4qY2tJOTK9uek0l114bQxyqOduSS3JH0wskRgg9avt7TaVnuEqS4tomCzQdpM8IJEt1mAaU3dQgw/Ig8+XkzM5mAPvVoYWnfyK3YUniKbjcaWcz/1PNEfIFgRyZPAAHUmkDkFoHFFeIajAYL5DgMPlntI6+nNKFvebFehhx8UL9w/VaEiIrqgNSSMmuq1GHPi12QABxVHh7vOKIwWirLLKhI61PlqhSAQ3GIajrAFsRSRb7W7hJ4NFW9ZuYTSyi/7Bui9tGWbdQHiGnKmIxWh2mIFVMoKNu5oRm12FGP1C4rjb4q/VrP3rlTArqTGK0Q0Y1sFMc1Sr0dbHlBpZa6M+iHglkq0sMVPxvVA4UUTukCMVVq9ATmk5ryIjPopBn3/saa6f9R3rdtbdsqqrEwPMwH8LNzsOJUQMTzmvL3h5VZNA2Dsz5f8A5KGH2IP7VtSHux6ms+DtKJKuk7Hjy53BlnpI5iDxUrXii7vOQExESSDyCCF7jjHPWMi6GwCp3MhEHawJ8p5GCBgxtPYH0pS9ksS0ExBYAcAn9hJFcHtwm2mBmrv+K/D05RFYLeNtpYgyBu3xHSVUe+7GRWPdVadxgHOTkQYAB/iPrj+dEae9vVkaSogjIAG4jdAP8RgD6Dpml16yCSqM0Djd26Y6H071bFjjBugdjfQX2ZQjkkWzGIkg/L5iDtHP9jXmovWoItqQ04MyscRwM+o+1K0uODAHmKhfrOD+5p9+lPBDcYuNn+0dzBwScScKBng/atkaxpzl0FIs0NtDamN10qy5OCGVwV65nYewhsikviGlS2QEui438WxTsB/7XJl/faB2Jr6rqfC0FtWtW7T3WtELvC/CWCzb2XlgSzCYjyMa+UeIf9VpuLckkl0mDnpKj9hFJ6PP7jfgdxoq34rqsVQRXld4nEZaPURcNeanVHfNFahFV93eqvGIwYisqexGTvP8WIpqugVFB60h8JuHcBzTy8xPlbFRmmnSCNdNeQjzdv3pZd1MMwHFR8KTeWTdxx3qGp0FxATyO/p7Uig+QRLql82KkDXXRmvUNdaQzIxinOjdNkdaUOKu0l6IxihkjaFYQm5XiMTTs3FCA9aDvOIBAr23amJNc0t9gQr8S1hYweKB/wBOXhViT3IA5jk+9G+M2YPlmBgnpJ6ftSsXCCI/O/8AOrJfh/CMM73hl2w19RkWYDtgCGMLgnqTxmhVvEbmtmAykMPTr7iRTLSs95bgMlQqs0kRFsfDthjjg3OOpA9aWay3LbpgnJkj5eJgZmBwJrn7bT7NQKtolwjc9OTIMEccnNW6rw9kIZgCSC5AMiBc+HyODI/cUdo73+zcCnbABRwVQjcYeWHnfAjYJMbjFL7MhVJB80gNB+UMp3DENwREk+3UxbvYKLNBpkKXbrSWt/ChRwym4Lbiehgj70TofEyl1ychjuIBKTkggEQV6emCCCJBjqNCdxQKQCqmQAAfMIYkMYUkqJnk0K3zZ9SYPOSAOx7giea0t9mRofjsVfzshveVjIcC1GEkmQOB6BYxJrO+IaO2s7Loc9gp/wDtxVyBD87PMcKBA9x1/Y0Ce1HBjabd/sMVISK6jrWmmvK66BZpdDo1cDdE0s8fU7wqjFF/6nzSv7UVZJuNha5+TjsWhToLfwSGIzTRXtXvnMH3imR0g6rntFD6n9P3SCyRHJH0oXy2Ete1YSz/ALZ88dDmeue1JX8SuEFG49s0w8G8McFt2BVHiVtQTHIp4q2GhRIqpjzVl0DpVDHp+fmKujBfh2m+IQswScTx+c/am+l8NBZtvCmBPWMT9Ymhv049qYukr2cDcMiCGH3IPTPTnU6DS2kCvYu7xHDCM/8ALgAkZMEdfofN9R6iUMnF3+Xx+pkrF6+FkEBzHp1A7n1PQfWjl1SJCWyEB5ZvlAHzHnzEfb1nFC+O3iAdrAmATmTkn+xzRnhPh6Pse78iKWcwW6YkAE7f8VzZMUsm5y18fmHoV67TrqSy3LrWQhcWtyblbaqsd0EEO24GYIjtGQbngyWbCXLiq7XN2SzQonywFIzAJyTzEYy08QsfGvM9oLdSCds7flgZEg52jj19YY6RHE/EtJdcyoB/6a/8fKwEJIJjqROYFF5Hjiop6MZv9P31s2dQwV3dlgMEJtIFIO58jM8YwQD1pU9i1tEXiGjkr5QSI2lt3lBOJjrTjX6VrYa0nxNxYYUlVdIG1mU9xI3ceWeDjOWrzWmJV9rAsMGJEwQejKfWrLlO5dP+dgspUFiFa4o+H5VDAxEsTAAzn65FMn8S+Ibam3ucNc+aIdnVFSeI27JHcseKDuay2zkui/JgWxsO+QA0CQCJLYEGOnNQ1dwPcbc29ZjcF27gMAxHlkCYj3ropgsIVyAjHlSRsKx78cyZHfy+lV3Rt2hQo2ggERPJOe58xz2ivfC7h3AbsGASV6SPm9s8f8R3q7xfRhG8rq6ngjBx3U5H8u1CDXLi+xkhfZNVs2ZqarXt8R9a60jM5XNe1JFxXUaNYy8NYkxE1rvC7YTnFZHwZtpBrS6i7uCwc1zZNsVBrXRvJJEUHd/VDKSiLI/al+tf4cbjzS+14qiAkAEmtFBaCNV4s4Bg5JoPMbm6/f1NCpfDMW4n+9XsZGOB6/neqpBRS5ioWjM8Vy814noYzzzHEVWwUaHwrwHUgB1DIJ+cOFAkEHz7hGOvrFME0mjsrF++11wfks+Yf/sI2xPaaxtq3zPT8/nTjT6ZdsscjPNc2TEnuWzJIZ67V2SFXaVA+Us25o7buo9Ij7Ux8G8et2kBW5DCRgeY8QNvD8cY5pHo/B21l5LVvE8uR5VHckdcYHXFMvFDp9Cwt6UG5d4N1/NEGSQvC+gA45NSkuKVLYaAjcZ3uXFbuJXBAPQpEuhEjbGI+htseIEmVVVu2Sj2/L8y7QpEcvkgR69OijxG9JkyWJySczyf3zFE3CJVtOWKiI+IBvUkQ20ge+V57VPNi1yYWC+L3rl24buocl29O2IEYAERAxS7U2wRMTAyT0ggzgx1jNNNTabezJfCW18qLAMLuJAJXESWG4wCT6xQniKFPMWtkuplUg7JMiJM9PoDFUjO0kToR3LfPcfejdNfTYBEyZ3EZGYM5yPtx9aovKMLIJgZBERHp19Kp09osG6kYAkDMzx2gGq+Ah2mBXI47/vH70RfubhJOaosWYhSAM9eh7k/anq/p/coay6OSJa2G8698c81P3IQdy/UZCJV7VW6zRF7TOjlHUqREgioMkSK6k7VoxG3cxXVbbsiOv0rqJigXCIg08ta7aoNZw89s9qbPGwZoTin2TTO8S1Zu5JPpS02+I4/OlFl+BUmX0wc/nahxropplFucRx3+v8AmjinY9CfcUIXIPER3/p60XoLvI6gR68iijVRDZGQR34+p6VG9HT6k461bckE45/nIP8AQfeqlkmPcft/KnRjwMO/XE1d8E7S3Tk1BbIB7e/24j1ppe00W+cf1qc2ZMq8K/Ut/SC58BsXFKHcMgwYYZwwk9xmqdBd3sN2I5zJn8NLTayc/k1fp2K8SZ5/8UKMkH6pASds45I7zQRuNAWYHPPP0GTRNh5kDnpH7/goUoZJHJPfHWsoJhkX3tIr/MT8o8xGPvM9vtQt7RhIngr80Y9CI5FcpLA/n57VIAkFWO1eeCcjjHSY/akeJrdiihrIVvKwYAjPEjjFWIvYdTtBiTPr1OKNv2QLbANnscRxJBnmQcRQKWisE8cH3Hah2gDRGNzzbdu0ANzzx98T9K80V4qdyMVIOGByD/SuvWXUKScMsjIIPrIJH5mKr0I5rQh89BWgvxLxR7pBu7SyyNwEEgxzGJx0A5NBWia50gmeanZnbOOetXjBRVLo1nBu1dUy/WAa6mMBWUhhP+D6z1H9qM1biAB1/n6VQEiZGDgcxP061ZYtbvQ9Mfk0WiZ7bA9O34en96INmV7DvH5IFe27MYn37dP70QEx9/wfn+S+h0ALazEex+v596O0ek/kfz1qIGcdD9aNssdpjEff/wA4FTGAI2ng49M5H/mvEtT7dvTsKMt2wT8vJ9vp/momyYJjExMdIJx/fuaehSq3GBGMyces57Y/nRd27uHpnJ7cD2E1UbUbp6j6yeP6k+1TtW4EH8/v/ilmrMhYLOSRnqO1RTLZGJ49PWmV9IOCY4gd4xVVpQekEckf4pR7PdQsAQM+kR9e5qi64IGJ/f0o+6s+33xQd23MfaB19xGfemiKwImCdox9OPzpR3+pZkCSdk7oPE8T36Co29MAM5x3/wA4qK2u3T1ouN6YCnULIJwCMwT19utBG2Ygg84J9R1+lOLIGcCfYEx160C9omME/wCKjKNGI6a3gjgE8/4q+0m0k24YTwTB/cCvLtmcr9eefX65+tH6XTAKSxzRr8xhbfVieIjME5+nf6UPZUk0WbYJOI/MVSUgzj6cVWK1sVstRh14rqhviupjHIo9vv8AaP6+9W7MRIHvjv1q7R6cE8cT7T79OO9X6/TwQZ9uxx3HBoXsQq045HbMH89KJtp8x7R9D0qNpRBB+h7H860XZs4znHPQ/XpThQNbX07nP8qMI8nHrjniJH1NepZ6dfanOi04UeZc+ufzn9qjJ8djN0gfwjwn5bjcRJHbEimWo0SvbZVgT1HI/Io3/TwnIAI6e3596DFxUX1/xj89K4m5yd/AnIQ63wxra7jmSeOY6UEFZsift+E/5ra6O+LgIMGgV8NQK5YexrohmvUuwpmZvWZjHPv26+lSs2459P8AxFMbwwOTH2n7VSLfSK6KGsEZT0FDEZP+Kb3LUcnJ7D/FDf6cTx+f+KPEDYsugEYifaPXmqQIERz2600Onzz/AE/81ULQn36GtRrCfAdMCzk5hO/cirL9gAzESen2o3wvS7UuPECVX1/iP9K9ux5ZOe/5+Zp10K+xA9gNcbtubH1OasusAIHT3qBxJnmf515Eqe9RaKJkmvJs9T+ZpQwzkUTbTnB/P61BrWfXrP5ijTAVWrXpPtXVcEI4xXlExPSgLOYPuM/U+oqZYsZLc9D7+3H9qEWJ7en4ac+FWluYYTxyeD6CKEpJKxaJ2mlYIE+h/lRdlhw0/bNWeI+GFYKDiliuSduZnj2j1xTRmmrMaPRaLdmePvTnS2C6GIxyT+9BaJQqjcBn70yvuqWg7eVMT/SRXHLIpyoDBLxC/KJihmfcwlQO4H570+XTWrlubTboME9jAMEHPBH3oQaOAfNn2/zXQsYoq1FvY0rIjn+gqr4rFT260bqk3c59ZxQ500Tk/aiobCBtb7wahbTMwKP2gQSJ9K7UlS0qu1T05qnkcE1Kgx96oI7R+dqMvaeRioXLYUADJOT/AGrWKwK4sEzgVTct9c0ZePHeKot2izBR3AzxzH2pjBZP/o4EQbsN3j4cz9zx6+lAu0hTkRPIzPHHTinHiOwWlRFMB23E5k4zAEDjjp3NKrj8Tmay6CwMWY6fSvAnMiM8GrZ82PTP57UT4irFyXEMQJzUn2MhKqAd/tVbWjyeZ/M0a1uqQkSf504Cg4iZ4rqus6dn+UTzwfX/ADXULNQX4P4IGUFtwbd1wI79zWjbwpLXaRTawAPm83GP7dqF8YRSFZdyyCciQIxAM955ry5ZZSkHwUKRs9+P70gbw4i6G/hn+s1onCgJ5RxLeaAR29K8v3ICqqKNxBXkx/8AI8iqRm46RqJJZYESJxPsKWfqO8WBXh1EqCRHGPSmDM5Y7iCRPlHah7y7b6C3m5iQ0QPLLQeoGalFSjIyjZj/AAbxK4C7G6wJiAWJJ6RB6AAD7UeNezHLeY9ZgeuRxzSbR2v94A9QST2lo/pWn8K8GZ23LtKqw5gyBn5T83HFd08nEHEa6HT3bIuK1wlZAIBkHjrzx6VZddSpYH2H9aK1AIMFTucyRHHGTjiSc+/FDWtJ5C6sGPRY5EkAjMx7ioQyvuxWti5bxI68cxjtRGnecHrxU9Ol0KRghyFOQAP4oI569MZqV0E9DCACRx7T1rr9wYvuIEUliQ/Qenegbj78mJjMY5prqYdkdgNoQwP+RHQxmk7DbtcAwcsDwB/ahCYGjzUWzsVm4JIn2rtBqfhgkdYn1EyelX6lQ5OxQFgEwcZPOajctm4CqC2PhKSSWCk+mTk+1Py+TIJ8XKqVAgg5kGecf0pdb0ZYgAYOMnEnH0qjxPU7GUH+FLcT3K7j/wDamGjvglVHeSfb/MVRyqLYCu54btBBEv8Awkces969siBDiR1547U0ZSWBE9eP51O/cUx3jNcKzfIbMrrtOFbHHbt2oYpj3/BTjxKxuJjpSlz+1dUJKSNYOjlSSCQfeMfevauu6ddm7eJ3Rt2sSMTM7YrqzaCbHR6ncWwq7Fna8mfTHSR1I5qw3Cm9dhwQR0XOTAPQEx9DQtyehzkbvrkeoq9rtwrKzEEEzIiDgqeAIkR29a8ri+yzii99VbIIcZ6mQB1jEe370M2mAAIyY5xg/Sgm0EqIMxGcQZMR7zVumERbENuPM9ek9s/vW4/AtJhOn00AESWJx/fFeXdOFuEvyQRPfuDVt9CijcwLQCAowF6z6+lAa++CqAKu6Z3Rk+kzkRHI6UVyCo7Mv+k0/wDWXgyghLZTuMMvbrg/vWpQDdFsf/Ke3p34pB+lmi/qrhxuYqeufiO37gVpdKGk7gBAmYwQZj9sx6Gq5fqEcQrUKzK6ow7MWOBz29QfvQtglFA4gAe/SfuaM0tnaJwf/c0Z4kiOM9J68UPaNxWukkKgWTkSTJOFn5en5iavwCrPLmjJaQMjkce5zj6+1EXSqqFEgTIEyo9OMmetdp7pcS8wYOOuJyevtVhTeVU/KDOYGBzk0/J/oHi0UjTBoh1BAkAzEcEE96F8YtPcykuuwScQp/nFHnSLDQ0EAGMcHgAjr71KSsAQMRjgj1PWjGW9G8CYaUhVCnldrGJAgz/SonQFdzHrOfQqf8U0IERxnOZBziidE2QA0ESAIzkZicDp9qf3mhDMeOaX/cBnhLYBiJhFzGYqXg2nhxu4zJH5zTXxrTq1x57x9sf0pZ4RqQ124uyAqyZ6kkCf2iu6esb+wO2OrSAqRkROc8dvSl9m1kxkj+tGLdK28D5sTkRx9DQrqMBcE9es+9eakGi7T6cErvOD80c/Q0j8W0am4xt7UHAQt5jxJz1NNNbqmbaATjAB9B+2asIUlJXzwYb042x1H8op4XB2MloSaW1sxdtmDJG7vjg11PrKdHBJzCA8Ceogx/muqrmvI3Fnlu5vIg+Ybp8wJiAAImInPrFdq7Wzput4JWRgkbTuTosz9aYWr1i5nTlBbEHJEZUQcHcsCOehzxUG05LlsOWkEHd8PbyIPEAZ55E1Fxfgf7Gb03iL7L1y4Sq8COwypYHpMEH6VXZ8QKkFtpt8bt2JaSJHQQQeMEHmKZeIeF7WZnuLZteb4kqGQgj1OcmAO44zJSaTwtre1rNlbykEsQxKvHyAK2R7wR5ualwdCODWzR/CE8qBO0HBg55PoAB9a9CA4MSJ99pMKcj070t8NsXxcdDZJAIKKdq7ZkwEOCc9OopxrAUt72cb/hsYB8wgSBjEe2DGCaKxyS2mw2Y/9IA/7jwSty5cA/8AcBu6c4cn6Gtmbge2iYAE/NwdvJ44wayX6RS6dJtCgLuN23cj+Mbl28ctt246H1FPBqxecbVwDBVgJUY3AzAkZ9wRE1TJFt2GPYdd8RCBJVchVkDyxOQobJIj5oiuRVYnas7oZpzPX6/5oLVKXu7bUxC9AQQWid0STj+fam+gtbZY5PAUY2yMlR/FyJ6AClUWCqIFCiiMEBhAj0Ak9cGvbV0gANJgnqOYk/SaHe6xUD+HIYliBgzEDLQIPFU/EO5pYgiTMY5/sB9q3EZhdoxkeU/1qSKCCc+WPqSY4/b61TZYn5RIB55U9c9+B9xQy3iHeZhYjmZ7EdYIoO10TbCXugnYAfKJPucRFG6HSG6ykyoRlhusgnjuM8+nFLdIu287lS3EKYyYMTniQaMs6vfcTJ8pn0A3SfQYkY9PamjVqxa0Ltbpzuci42Se3PfigtBZ2tcdic7R6wCevfijtXc8pIIBjrx9fSqEPVj3yBgZHTryPua78qXACuxktxWtyCf4iBzxP96Hw4G3pn1ws/zFQfUqqiCDJEYI/inlgDzP7+ldeMKWXyrKiTnkiYH8QntNedGyqRe9kLsUjkuD/Q/tVljUW1Kq8K0yJ6Y/c59qC1GpO4jcduNwI6kkmP8Aj9OtBHVI7S6yQcR/EsggDsaZWBrY7s32R2wDOREzB4z2rqAs6piSXEE8ewgfaupGrfQxg/DbWuvOyK7qQ6q4JYAFg+XKjAHw4JPEitX4V+jHaf8AVatwAMbGMlsAp5uTyIA/tWnseE3CGnVAOHknToLTMIAVGU8/KeWJwBNe2rV22WMPd85CuboZwpJ2+VVAgYiSCAxySIPW5syigbT6FEUolu3cAlQMMWY295UFxLMymQxP1rO+Kfplry3GGkNu4zDafjKFQGFXcN0TiY5z61ttWrqUG7YS5IMQMI3luYaAYGZHIMyYIC6K7dvvbbyWhDSjgs7eXEx5SIByJ46czdtobwfOtJ+lNYgW6QjKo3EB0ePLKSu4hiZB25OciOdE5u3rNtLtq0EbYrbbbWm3P8I7g6rtVh8ZAVg7tr4Ip7pP0+yqT8dnCgRK+URBG3aVLjECGIIETmj/AP8AAC4qk/EG2Db8xXbER5VC4AjnMgZgTVW2KkjGeG/pR4Q2tVd2ySIQsggliCEbJ2gnaByRxJgjxPwO+TOkcs1sHl18yEkgDzECGDRPI4OK2untXBKtG3IUGMxxj6HkmTyKhrytnzuwHqzEZkWwfLgAblwMZ9aRt2mFpGR03hGqtqGuFjcbyhFW0w4LQTOcQRHcZqrSa+95WvAi2FlAhBOV3qCgYkSBOc4NbjTo8u/lDbYIUMfMNo5ieR9oOeguv8GS6UFySAomRztUx5CIEZH1pXJJb8gaMv4d+oTeuLba2qlpglWBmOkq3eO3HtUfEfGrdg7Srux4aVgxBnbM9R25PNaJPDgilLIABDFjEqTEAg5I7wrADGOaET9N2bxZtrM4cqxAnKQJIIgBo7YHejcZPrQBFp/1FbN0OXZcGfKQOcfLg00saq2Sf9yVJzgqeZkgiftRNn9K2N/lWxO4Fk2sQB8RpX54YSkRiIPtRd79PohDKY80AAlhkkFQCIUKJ9MD2pMkdaQHFvZHwy2pm7IIztkzJ6E9O5+uaXW32m9db5gHBYyojaQBBgAT2qvU6K+wKafUoihPOY2XILNCr/xXaTwRnJ5ph4d4bstsmpf4j3RDy4cmVg7SApRcnB4j5qZJJjKJhbnim+SXAjEAiMUw8DvscgFwCxaWwAQvfoI//qvPGv0MQC+nBAnNtvmONxK5+XoAeizNZNrN205BJDD5pPXt69R1q8nzjQnGmbpLnzqAAJkSJIXkSMnkEwOk+1HanVLctEcKNonqch/LgEk7gIjrihfANL8fTC6kgrKXdwkkggiD25M89I5oi7dR2ujehJUBDjn5YAXCwVmIxNcvG/A4udy3lA8xbKkwYAEgSZ69aD0V8I7DEAcH6jHQniI9aL0WiYgtALEkZMZAJkTmcdaF8I8PLF2dWUKm9WHEggDzZzDHHOKaMQzGelv5IWQYn2BgR5uOK8qhdbsgWfiYkFwF3Hjv8qyDj2rqVxQqibl7cXLRJYljtySAF5gAQI9CDRi5cocgKc8E7XAzHQ9YiurquuggfjVr4aDYxUEgECAMsnYSPmNJf1fqjp9KbtvkvtKsSyQAAIRjAPqIk5rq6pS+pjI98S1rJ4at8Bd3wVaCNyyWUfxSYEyBNLfCfFb/APqypvOVa1dfadpUMu2IxjmurqePYGaHx/Uui3lViMJ5hhvM21gCPQfvWc/WSRd0vMm4pJ65KqfTj0murqTI9BXRZpPEnXVKuCGa4MjiNxwRkfIBWktaJboWSyjazbVYgf8AU2gd4AHeva6hDa2Bni6IPuG5l/3P4dowAxj5cg7BM5yfSEGlf4d64i5GyTuySIgLPYSfua6up32N5LLN5hcuWp8uRMAMeQDIAyAORHJqtdUXvtbYAqhVeJJAO0TPXriM11dUr0xZFo8PS78O20gTtlTtYCGPTHQdOgPIBob9XW202mYpcuNtYABzujyquCRIPnJ55ryupo9DeAX/APzTWtft3LNyCs/NHn84M5M/8J+poH9SaC0LQuJbS2wYLFsbVjJyvE45ryuq0frE/pF36SZv9RYUOwD3NrRGVjqCCO3ToK0J06X7twXUUsHsp8QYfay9SMEiBBINdXUJGXRQPBEt27zB7hK2dwlhAJkTgdNuKD/TDFyzOWfaQAGYxBHUAif8Cva6pc5b2BrZP/VtLBYRQxhVA28L0MifXmurq6qLoB//2Q=="/>
          <p:cNvSpPr>
            <a:spLocks noChangeAspect="1" noChangeArrowheads="1"/>
          </p:cNvSpPr>
          <p:nvPr/>
        </p:nvSpPr>
        <p:spPr bwMode="auto">
          <a:xfrm>
            <a:off x="1813092" y="13313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68" y="4074693"/>
            <a:ext cx="1561613" cy="236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39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2381250"/>
            <a:ext cx="371475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6084" y="497305"/>
            <a:ext cx="9227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Tree removal – sick trees, poor performing areas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4144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UExQVFhUXGBwbGRYXGB8dHhohHhofGhwYIRwaHSghHB4mIBwcITEhJSosLi4uIB8zODMsNygtLi0BCgoKDg0OGxAQGywlICY0LC80MCwsLyw0LC8sLCwsLDAsLCw0LCw0LCwsLCwsLCwsLCwsLCwsLCwsLCwsLCwsLP/AABEIAL8AlAMBIgACEQEDEQH/xAAbAAACAwEBAQAAAAAAAAAAAAAFBgIDBAABB//EAD8QAAIBAgQEBAQDBgQFBQAAAAECEQMhAAQSMQUiQVEGE2FxMkKBkSNSoRRicrHB0TNDgvAHU5Ky4RVzoqPS/8QAGgEAAwEBAQEAAAAAAAAAAAAAAgMEAQUABv/EAC8RAAIBAgQDBgcAAwAAAAAAAAECAAMRBBIhMRNBUQUUMnGRoRUiQlJhgfAzotH/2gAMAwEAAhEDEQA/AK8djTGJAYo+Mr9h9ZzO6nrMmOxtCjsMaaWSZl1BOXaTAmN4k3jrG2M+Mr9h9YXdD1gnGnKVgszpAi5aIt6wWntGNLIFJBAF46dDG/W/bHoj0wmt2ujoVyH1hLhSpveY6BUhadRxTRZfVE2cCGMbjl6bk+mIVKUXBlZgH+43GDKZRtGsJyCb2gRvbsJ9hOKVVey/pibDdqNQ0YEiNfCh9oIx2DpogBWIENOk2vBg/bHBV7D7Yr+PL9h9YvuJ6wFjsH3pARIW4BG3XEVRTsAelgOuDHban6D6zO4nrAWOwwVMqRqJSNJ0tYWPb3tinSvZf0w0drKfp94Pcz1gXHYMEL+7+mJVcvpiVAkBhYbHY4avaIP0wThT1gXGvIUqd2qsNI2Xqx9u2NJQdh9sQKDsME+I4ilRcX5iYKOU3nVOLQfw6aBemoSff/xjsVlB2GOwgYPCW/x384Rar90gMSGIjEhj54ysSQwQGaRhS1htVKAIAKsA+u83U3IO82wPGJjA3tDENV+NSDp1qdFRV2hdVTWrD1At9BGJji9OQdDi5LC3VFXSpBkfDOre+2ARWepHtj1aZ/M20dPvtvjDUMOEsvn9FOmgF1ZtRgXVihKg9J0wcbH4sG1SpMl+UxpYMwK6uoKAaRHfAMUj+Zv0xNaR/M36f2wGcjnCEPtxZCQSKhAM30yPxBUCjppgFfaMRTigBBHmKNLKQumBqn8QfvXEg/fC756f86JnqLekEeuJNWQb1evcdDcbfpjC7/whQ8eJro0hDOnT0hz5ejm6wDzCO/1x7X4otSoj6SQlRmi2x0kLbsQfvgHSZXmHm82ItPT2xJEbVILx1Ej+2CWqw3M9aGl4sCPxFaOTUVIBZ1N3k+gH649zHFFIddLcwbVMXJphAf8AqGrC/WcqY1G0doMb+x748y5ZrMXFpvbfty3HrPTD6VZi2sAjSMp4zT8wPocQzsRy/MUJX1HKRfvgRnKwYrAICoq3/d9sVRjw46CGJYys4gRiwjEGGLEiDKiMdjUtBSAZv1++PMYcZSU2JnuExg+cSDDEIx0YP4RS+4+0T3luksDDEjVAMEwfXHJXcKVUgSCNhN7Tqgna2FocVFPVSBE+YNUi6xMxvBgwWgyeg6wYnACntfz0lFKpnjSrfhtU3RPiYbDFDcSogx5iydovPtG+AtKsaKiX5ZZtIa9MtyBHBHMxFxHY+gxX4m4tURTSqavPDqUqFQrLSZSSkD4G12PUxftiFcOSbGUk7WjOa6gkEwRuD06/0xQ3GKCgMaqAHYzv7fcfcYWKFNwgesZClWUD4oF2YAdIESbTifFKFLNZh2yz1WpJTGqqwBYEcoIVYlQCBA7TGMGGXmZ5STGqtxCikl3RQsaiek3A9/TE1zlNkLggoIBYKYBPSY39MDcpwwHTrzLoyDXSATzKdQFYkxEwYMTIjGKvxTNLRdajBKNIGXAOmoTJBW8sW+4wg0lLWQx6BSPmNowLm0OzAiFNhchvhgR16Ym9RRGqoFgXUi/sQbjAHhdJEL1zRmggBqUfN1FWiEeVVVmJJUCBvjXkMxVzdSEQGpVIcFmlQgG0sZZSe3r6YMUQXIGw5zzKVp5+cv4pmRoi29yoPb2uNsecP4hSbyh5is9WRTvJYKdp7DGnOZrKrqGYpyywvlgmxi8kGIsIUEwNyScI9fhykg0fMKuWYIV5pWx+EAEAbR0GHUwhJCAi3WDlIUM+xj9VqqsFmABv7AGCT2Ez9jidamFUOWGgzDbzA1NEbwL4XKWdaqU8uSWZC4YcyeWCoGqwC3Nok+uLqeYVy9FdVNAIc2MSSRLECJtMAbfam5FjqBJM14WNVT8Jt0nePWMVmoO+MChgqmpUAUXZQhlZABYmecgffVtuca0zFKouoLUlhKmV0gbKDYhj3AIi2++LsJVSo2XWIqFgLwlw+mzLK1FUTtE/XHmBBXHYpfs8MxN/9RFiuQNveeRj2MSjHRjoxFpyAdSAO5mP0GLKvDMuwLVWh6hAU0tJ12AJDAGDFvS+IRjLxfKvVo6fNKkHl+VFP2gk9SWnp1xye1rmmBew69JZgmVXuReA/FKUTAywcJqks5WZVSFdXF1Bk2NpgjG/LZVMz5dSqTrB51UibkM1RdwTJ5kbYHUOoxpydLL0g1JS2lX5rXLQJkwdP2sMac5xTRUCU6ZDzpWjSGrSx6aiNzJuLY4gqEAKLn8mWOwY3AtAz8J8zNVG8kvQ1xBrQTy2BJvbb62GNfEgtDMKaD0Wd1IZtOhUNjpCsbbSCN4vileLqqaIK3BN4KkWIDATBuYmxwx+GsouarmjWp63p0ddR2AV2JjSCRv1vuceIdjY+nWMo1MhkKmdjQodS5Wx3AeNgwF1JPX9MRyuZp8oI/FDkssSoO06YG5E9JgdsNdXwbQSgtCirrSE6SGkgm+zbwSbSIk4TeNeE85k9VZHWumoEgJpJAnlZehHcG89OojDHUQKgN80U+IpmEasOdo5jUFlcseixeSYCjAjJxqAIaxiFK9BYQwIiZn0nD5wziHmxKg3FSm4Pwn5VFwIXrPU9MVf+iUmrKUs8y6gTMsS5Yj5tUWgBQG3mcMWvlBDD0mZywAMuzueU5emtQCo7ADQW0yhncflECJ2mJxlyGbc121GqpVlKOXDjS4I8rSVCgGD0m4BFsC8xmmqZio4YOxUrTRL6lUzERJiNRJNybYo4fnfKc0nVykg+XTcLLAWEwSxE2iOuCCELcbzBa9m2h1uFDUaRMGpURWr69TAl4IVRy2k6jaCI6Y6iWCzSRUAJ5QYJmwbTfW3LuIi284HvxNGKrRqEBhB894KwYKxECbzAJ9zgqaAp5ZauW5qjuBTLAmodESFQyaS2VhJk2ncDB1GzKNIATWBsxxFndAvwLEaupf526C882y9cGclXcalqBoXTKAX8xyQF0zpQwDO8iDJxhCo5ZNSKWUSzct1BHzGxBY22Mk9oK8V40j1kXLktoTTy3dyQCWWB8QW2reJgAY1KopkFBqILLfSaK9IoYflMTDEAx3g3x2KKeTAmaToTcjymYzAuWeSScdjpDtFiNhJjRlkY9/tv09sSAx5X0aSHQMpFyzER7QLH1Jx0K7sqErvEqATrPcuC7MipqKgMTMaRA3JOm9422OL69MhKhWFc6paJ0+kbbwJkxgJw5vMrUcu2oK/ME1bgfDdTzGOrbiYjHvi/NutVkp0ZoqBJRSxIjcH4u0Rb0x8viKtStVCk/n8TpUqYUXlGd4jqL1cuGdYRWZ9XPUBl50HlEwbGD03x5SXM1syioVUraVBUbNzMWvEKSQAO1sM+W8O1aFF3Z/LrvzuFUMdRG3MYHQffAHwFmXq1s3UrEtVXLASRBAaqAwI7wAMVvh6a7G5jKaknWOPA/8AhrQVZzFSpXkA6DyIO50rczOxNhhtp5elQVzTRUJjUQLtHc7nBGMLPiMMLGQNwe+PGyiMVQTB+a8VMp5Vk4H1vEFes6aoVVdTpXrfqfbGOqqjc4xVOIInt6/yA3JwniEmwjjTAj1xXwbQqkkLpaHUFbRr+I6fhJPqMfN/FXD62TASo7ELTJWsRAOyGkpFxy6S2o+3XH0jwbxUVaOgyHp7gmbHYg/pGNXivg6Z3KVaLdVJU9VZRKsPWcNNJbyYi8+X8MylJKtMFqIrAA06iVAdSj5hpJ5oEX6TbC7TyFVX1+WCEAABN9zDfcGD74ty3CXUJVFIrUA1Ip5ajkQIZBtp6t/PBGgHzNeroQui6V061TUTLQWJv7LJjE5UgkiLViGBEsyb1VatVeoo1oqeYVlVaC0yYBbTuT6bkjGkcPWaZOt3gaxIXX1P8IjuQDFupxqy+ZpUaZaqaWo6vw1ciGDSdQE6g5G2/L9s+X4sDT88kFnYmqEMQQeVmB+AdmEjafVV2Gwms1zfnL+E8GovXrVRVGbpoZYEXgAkAA7tuCDY6cZ+J0XZ/PpsheshZqiHR5ZDHSFAM6mWFmTsMaquT82amuspZQGNNlAMGQfhmL2+uPRRRdIY/hRpNIC7AiLkgkmdoGOlRQ2NV7ZQNh73iXdbZV8UHcOylTM0w5/ZwQIOudUxN9QJm8H1Bx2LMvkKwHOgZurrbX+8RrmT3N8diViL6FfUf9mawhGKsxnzTYU0Cs7CSArVGvspFNhp73PXGiMasjmmp2RVOr4tQBHpAj4tzqPtBx3McrGicsnoEB9Zgo+HqGWhlKirOpYqgEE3jSCSRNj0PbrgvwbK1KlXUzq1OiAWWOp+Ahoutjb93GelxMJUKwgEM5gaZi5YERJH6YMeHCa+U1KTDuxJA0swWFn93+ePm6Ku9QZxt1l666iZvEOYCUncNBg3/uNiMfMvCfFFoZqah5KlMpUbcKGE6yeoVgCfScfSuL8MR0qUpqElbxDafynm3JO1+l8D+BeC6dBed9VRXDSABErBpA/Muxv1x0WvbSMBI2n0+bfTFFeCCCAR2OE9eLZnKlQlI5qgSeRTpq0wANtXK4k2Xf1xvo+MMnUgGutJz/l15pN9qgH3FsYL21miYOL+FAxLUKhX9wm30N/scA08I1VadAJ7lwf64dzn6Z2rUT2/FT/9YFZ7xVk6Xx5ugD+VX1n7JOMUAbCESTuZb4e4WcvqZyNTCIHQAzf1xb4s8Qrksq9Ro1upWkp+ZiIkgCyrIJO2w64SOM/8UqagjKUWdv8AmVuVR6imLt7EjCTn+N167u9SozM40vtdZnSBsAOgiMEQx1iyQNBKeFI2tBoNcyBBqczRtBJGluovvjVnq7smoBeaoQyoJMMAYiSD8JMGSDqvi3IcNRqRFP8AFKnUbgAKfzKb6p7WECd8Q4RQVkzaqZ10xGjcFXJWppaCq3mBMAmdsAGBvFw3kODDzBS1+ZQ0k1GBXQqgXZCLqVsbj9MeZ7JVcpmqlSgi1KCLrSpp1Jp0zok8rDrad++B/A+KU6GYQr8KLuQSrEqdat1E9G9++Cue4lRhWdarTSRfLRgFVoliJB5bgQMTMWDbTxIta0MZfMa2Ksx8wDUaYQIDJ6Em6z2kzjziYOhwpOoAwBIubAsFMxgY2Yp5VaYqBlLaiUdydOq+skRvewt1k4v8uqtTTl0arTADOupQyq+2gE6rb3/84pp4hkpFFFz+dv1EFLsDJ5niVGoQbCFAgg9pnmIN5m42OOxaudosJqItRvzwL/qL9/WcdiMVmGmsabHWaoxxOmCeth69474kR/sYvypCnkpljp5qhch/4UsQi9zufTH0OMqulMlAD5yGmoJ1grNLLliwpkgKpKk23I092Nj6AYc/COYp5fLUqdT8NqhJRWmTJnRJ3N+tyL4UUzKmrFP8RVQsdXLoIMiWFtM2ixMiMRPHHrgM9TTl/MUVC9TmF9wQBBDReLd8fOLVfPnbnrOhTFhPotXIjzHn5gI9N5/36YDtIcAje0fvDcfUXGBmW8dilWWhnLh70q6LuJ+dR1H5l3vYYbq1BKihxDqQCGUyDFwQR26Y6COHFxGAxTPEIkRtbedrf7GLamaSoNLhWB2DgEMPSd+kjGbOZRVuCPvjFUdYi0euDmwbxrwdka06aQov3QCJ9VNj9IwjZzw9VpEgpIHVLj7b4eK/EADCvT9v2laf/cCcRq1RKtrpSSBCV/NM9DMD2sO2DXoYmqWAzLPnFNNxghkqUj/SR/bG3xVwzyn81ByPuB8rdvY7j1nGHhdTce2C2nswdLiaOFFATrZFYaTLfEZMHRGxAuRuRYYNZOrlaaihVoq7pq01aCH8QqYZBq5gw2m46HClUMM6xMm3ocHOFcVpqrCoXOtSrkhQQYsKTKJpnYc0i2JKlK8LlNS+F3Clw6IHgIrOC3NsNKiTv03xfSyMuCiMwCFQgI1aRHMRHYSb27jAyq3nGmBBqUhq3LTJWKQgHUCQCZ2PUYYeH8JpRWprq8w6VchwKlNwCSaZFm5iVPcSMJckDUwSIP8AEFH9rdalIjywgHO/sIUnYAWAO295wayme8jzVqQsUy1Im61SQQoFRZAqACCO4tbArJ8NZ0Wmygqq69DDVouFAEHvJiOhtjQ+VSlTC1JKtUZ1pb30hdRaQAABqtEyBbAFtMt5l5b+w5r/ACvMoU/lpuVDAeoWwOOxbn8o9R9Qr5aiIEIzHVEWZr2J3jHYnz+XpPZYajFgchGE8rWImJ9fpjmBjlIB7lZ+18U5wMw0hucEEDTEAAybDb+K5Itjudo1jwzTtvz0/clpJrcTPTp1SrU2YBdfJp+Ij5Ei/vNvTEswiDycuoVqurVVuI1xpVTMLMExtc7ScVUhSFSm/wCLRAMGrpUMzQbCVkHaSDiqrllLpTpCo1QGwY6OWDJPRvcdhG+OMWp32sP7nLF2gvxRTrD5F1p8ek6qiARGw5Ft+nviX/Dzi1fK5ikrBzRzDBWDkgKTJWoo6Hoe4w3itTohqVBFFjz1DF2EuSd43+LoMfPsl4gFSrlrGRWp2GxGsAEH2xuGqudFXTrK1pIB4tZ9d4m4A5mI7mJH/UNv0OE7i0AytSrB20ux/UyDh0z2UDMTJtY6bGPlYEem467iMKPEssATv78w/wDkAfvjpiIgWll3Jk5vMD2Cf93l401syNDIalV1IIIapM/ZRGBuarxtWqr/AO1m6f8AKqBilq9Yi1fNkfvHL1B/9basHMkstm1rI1KoNRHK/qOj/pPuDhYWgaVZkP37joR74i+dqLV8wsWYWMncdv8Ae2CmeqJXUVUMMguDvp6k/wAO/wB8HuJNbhtbkYAqHnaN9R29/wBcGOH8Or6WVKAPnQoZ1ZRabCY0sZkH922+K+E5eWrsGIKDVrTSxAPzQfiXadJkSLYZk4JXzFINlcxrpkaxRNW6OLMVLfDfvB2xI9S2gj9bwhSzFAVvK106TJC02/wiw2069lE+t8BuOVNNYyH0lW16KTADSRpOoXC2La5md5xZnslWztNqtShoq0gEqE1FEtA5tJ73lbi1juMX5Dg9fKZcPVrU6CVaqf4mogATpBgiEkhtPzGJgAzKtMDW+s9K+NhqVU13Cu+k6ZYBTqE+YQt3lbnYYz8PV8zTcK6q1KmreWyzJZiGp6nhQBEgdCd4wR8T5tqNVMqxSujUtSsumJg6XWASigA8oJBkQRthdXWwNUsafmLrDKrKJ1TuOUb3vhltLzALTFXydfUZoEmbmNU/6lMH3GOwUoeHc6R+CxK9SHKiTfYjsRj3BcZObD1h5GOwj7mgoJ5jpCLDI3xGSWg7D5f5Yw56qqKmmU5iXFRydQtpJJOqwJNjaBvjTTr0hpeqmokMdDSzEfwrCU0+m3vjCXF6ipRao99CqZGo2loMDrAk4ifE1HPzGLCW2kv2nzC4qcxokaFYxqedTxv0IsTtt1xZncwWTzql6YuvlEELBjUHjUzz+WFt1jFWepcrzRFZtLALzaT0Us5sAOyAkz0wK4jVrHLjK5cMxFFCSghVAN4HxAEnrG23XALRDEH+EcXOXLDlVadZ2B810IJemhQAnSRLzzG0ARadWPk7Hy6iNI5WRgfZgf6YPZ7NBKtXXLaWfSRcA9rmyze25O2MuQ4Zph6gQ3AAYiJJ+IgG57Dvi6inCG+kAGfaeJVCruZiCRuY3n4gDoa+zAqbHCpxJ9ZJ1KY+Y6v1elUhf9QXDrxehFYttNj6x0PtMg9L9zhb4rwWm7amUsR2bSx+sQfr98ViFFvM5vyjDtXDdlqs31/EVgR9TgNxbNO4k5ZqqC818uUI9nTSThqqJQAKIkkX8p1v9CACPcFhhazjuJcUc+gF48xVpr6yASf54MTDFjMsCxIAA7DYegmT9ziGSqslRWU6WDAgnpeRPcY4Sdt++L8hVVKyO8FVBJnY8pja8TGPObC8y19I55nxU1dQ7jLqNM02SmV1Q0VKbEfCQsGNjPpgOqUsqC5epzKCqAjS5III5hMC3NuPtNVaj+xvIh6bBQ2sg62XmDaV2EkkA/XAjidfzazveD1bf3tbpttiQKCbjYwbaw9w7MUaIosajqS41iANKKCyMN5LGxk2tijxZxurmqupldaQUFEadjfVPruPQR0OMHFK9JqVDyQVM1i4YyV5lFO4AjUomO4MYM+FuNRlzl10/tGv8IOsq6sPgECQwN72v7484yDNa8ICDfC9JahZKpJpBSYDEcwEKAQCQbwBj6Fxp6SLSpVKauqVdIVrKRIlgFiCDYxvgVk89TymXUvTKGm6oQjeaqPAs7qAstM82x6mRgymYqVNYY0lIqMirVWYCgTJNiZnbpB6459eu5a9tIRANrbzblOKZZQR56UySSV1NY9fiExjsA63CagZorIsmSFpys7Su8C23QzjsTcKgdSZnEYSniWZSkFqW856QQlHD0wANWhx8QMkbGeW9sW5bNVzTKZVRVrQ5VHJUlgAhY3DM28C0AHvjly5p1Ar0XZgSUAQeWL3cgSAQNpvN74zLRqVnaqrtTCqpVwfhqEmxJuzxe2wN4xU2XZhpMuQbRm4hQanQohNVNnULUJsQSNTA9Redr2wlZviVTL1H8hiUeQWO5m1u1lmMNfG8wa7x5oRSrNVDQBS0hdRB9Zne0wTthD8U8RNWrVZWApa0RAo0gKkxA73NzvjMIpLEHzlFbIApU685mzLtSpPSe4qUtdM77kc87wQAP8AT647g+mrWRaVAKisihplrmWqP+ZoBNoCjAzOs7wgO9lnp1G/TrbD9x7gdGnTWtStopUiNKy1XyyCQCPSZIEmVk2xeWRSFPOT3An03iUEsD+YgHsQbfcGMLddyT2ODnEs0hGsGUqqGB6Xup+0YUM1xSmpOpgPc4phTHxbJCsCGGbrqPkRhTp/V3i3c/ywocRrKlNxRpZVKZGlnpuarb/CKjGCe5QEDvhpznHss4h2VxPwk8pPc9MA+NLUzKhzXpmip0jQjLTQ76bbtF5v9JwxQYJIEUqayQIYk7KoJJ9ABc4Ipw1jmhSZfL0wzKxDFAoDEE7T6dJwR4bmzSVlosDUc/i1lBMKNqVNjGkG5ZokyANsZ81w8w2gwzDmk7yZI9jgijMptJ3xVNGykw3w6hSzhd6sKh1aUUhbFjNQLsBa3sTgFX4P5VQJWDPTQw9VBZVY8tRoBhRv/WxxWaZOUpuJD0arKY3AaG/njVm8/UelTRqhXzNJ1k6UvY6o3AB+xws0/kssy5D76GU+J+FpRdRTnS6n1BIi4joZxVwniS0aZWmD59Uw9U7UkB2QdWO5J7AdMYGIVhzBwqnTHUSQJ7d/QRgl4UztNMyPOo03VyBLsV8s35gQDvsQRe22J3X5LHWUrpvrGPwzkmoUcz5vPSaogNOot6iurHVE35QCR0+mGvN0qbAkLqWsP8xiACFIAJte8C8zpxn4s6U2gUabSJEqWbfrqP8ATfAvN59xSXRW8ymGnyHnzI7EgX9Oo9dsctm4hzCZfrMub49paIZYAkARcWJjvOOxozGUpVCGV3WRzLUHMpm4O38se48OHzEK4mnjvFR+MF1HUFWGaDp+dzpmAQbECO+1/OFcEq1qa0qsGnTEBHWdcXloiNXU7m1hgXnK9CkCzqMxV1dHGk6tmtcwOl498MOZ4jXpii7qBUf/AC1PPzCFW1lBJv1+2MclQAongCRcwL4hWsanOV5Y1+VLK7EiUAW407lTbfCnxfhrU3FOprCo0VGUAkXvpmxO++Gvi1A03VaqcraS6hrqNR1MpAuYneZHrfFDcKq1KZrNU8ymzlF1CHeJgkk2JAiN7b4pSqFAMqpYUnxXhDhnE6dWmVpZYinyqWJBaAt2YqOXSB/bFv8A6krKAgbSjKDTiSNQkiF3AUaoFpmZGNv7FGXp08tpVNMz+91J7GZuexFsC8rwumzJTfz6aPKcq6S2qBUdn2CkWkQb4moKtV9Ovn6yOpZWsY6cQyJqUEWm9MIqgBoD2Oxg26YTs54fDktUq1Zfm0BDa22ljK+3fDZmUK1fLoamQJqKh40CYADbGbxPY4Fvn6hLqlNUdYLtWgBR0Jj4z7QMd3Myiy7RYNMmzXv06+XKL+Y8P5emoIqPqPwhkUg29P62wBbJ+aFG57L37em3XDLVqi9aXdrqKlSOa/MVX5QLAR/Q4x5auBTWALKZgRF7yT6+uNWs5G94D4ZGbp+5iXJ+SsRCx8tzJ7np73xs4rxKnXd0KGnRA0qioJBgS59ZEgk47L8UpDUWRmECAASbG43gAyBJ6x3xY9XLMY8rNWEwOtjJJiTHLHoT2xprv+IxMJTXUbwLk8uFSpT1WqU1IMfC6Egn+EjScY+LoalOiiqo8sG89DsvqBhny37ITBTMLMmSSYE9DHNaNxAJPvjGEQIJouGKE6mUuNZ07C0qF1e2oE4maq15QtJRFzK8NBVgwh4BR9U32KFYjSZmdxHWYxPIcOelUR2CsqkEqDvBkbj9cNq/spBVKFciAAxHMIliZ6mwv2HvMEqZMyDTzI9RckXg+h22tc+mFM7dYwU1gs5qrmVqjNOAzkANTX4V9upGJVqaCmiU6lSUPxseYiZ3Hwwe1/XFag9d+to/njsTeU3gLIvVqMZZr9zcn1J6nHYljsFee4CzPV4dOlaTtUri6+SwdR1CsCCIPYNO8jDH4sz75fy2qDncEIrdAgAapa4MkKvpq3nDotBU1PTRBU0kAxH1MY+f+KcrUrsz11B0ojKUMQrMY37wJ3wdekyVVD+HrPYVOKCUOo5TDluI5rMsMuVSpUAhJJGlZky3oDufbfBbiPDc5SFDL60dXlZQQqAX5g3MYEwRvtY4XOB5zyGq1g7pVWmyoqhWDMxC6G1W0nebRGNeY4pXy2ZYNUZ6ipoLvDMkwTo6C2nvsd8bUpA+ECeOIqqfFGbJcPpJTqhTVdVOlqjVG5mN2IhoUr6CxIvvijM8dpUcs1Jkeq2o6WcCoTrIBUTcE7D1wF8L8VqUny+UNqdSoymLktUKwZPa/wBTJwb4tkFdjVWkNVEmo6A6RZvMSIOxXkjpAxRhRlQqw/fWc96NQ1w2bTmDNXAM7TpZhnRfKpqug01bWCRadQtYg2HrgLxF61XMVTqWWGhQnINQi7AyBAnrP3xGjWfL1a1JjypXCqPy2mLdObFnFcz5ZZ4uFqN3uSAv6tv6Yw1Hv7TrLgqNsuvM+8EZSrU3ZgYH0HpihcwXF9ybx6bf1xsNZTTo0UEKiyx6s7bknsLAYGZJgrnzASJmAYsbi/TFNJTUa057KtIXhbhWYNNtQqeWbRy6gbzBHYb/AGxvXMsTy5po76DP8rbnG/hGUUZdqz0k0XKluZvae3brhd8Q8c846KKqlNSAAogudr9lnphr4YjnBXEA8oUo51pLftDG0agD1PMPuq3xRX4hUBbTVYg7mI1WHT6fpgpk+FgU2mCFETG5G5+pOF/PKxYKhhmMKOnucTNhW6zFxinlLzxWsSCajSCYNuog9O2LjxWtp/xXv/vtgTxHgtZKZdapYi7LtA6kEnv07YX0zVQ/O2079r4S+HYc5SmIRxpG6vmGcy7FiBEnt2xVgLwbjRo1lerz07hlcahB+aOpG/3w3caztAKFNMU6gmCg5XJ3XuBaRPc4lqKyNa0ZxgOUGY7F5r0DGtawYCJpaNLRsxD3DEbxaRPXHYyxnuOJ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SEhUUExQVFhUXGBwbGRYXGB8dHhohHhofGhwYIRwaHSghHB4mIBwcITEhJSosLi4uIB8zODMsNygtLi0BCgoKDg0OGxAQGywlICY0LC80MCwsLyw0LC8sLCwsLDAsLCw0LCw0LCwsLCwsLCwsLCwsLCwsLCwsLCwsLCwsLP/AABEIAL8AlAMBIgACEQEDEQH/xAAbAAACAwEBAQAAAAAAAAAAAAAFBgIDBAABB//EAD8QAAIBAgQEBAQDBgQFBQAAAAECEQMhAAQSMQUiQVEGE2FxMkKBkSNSoRRicrHB0TNDgvAHU5Ky4RVzoqPS/8QAGgEAAwEBAQEAAAAAAAAAAAAAAgMEAQUABv/EAC8RAAIBAgQDBgcAAwAAAAAAAAECAAMRBBIhMRNBUQUUMnGRoRUiQlJhgfAzotH/2gAMAwEAAhEDEQA/AK8djTGJAYo+Mr9h9ZzO6nrMmOxtCjsMaaWSZl1BOXaTAmN4k3jrG2M+Mr9h9YXdD1gnGnKVgszpAi5aIt6wWntGNLIFJBAF46dDG/W/bHoj0wmt2ujoVyH1hLhSpveY6BUhadRxTRZfVE2cCGMbjl6bk+mIVKUXBlZgH+43GDKZRtGsJyCb2gRvbsJ9hOKVVey/pibDdqNQ0YEiNfCh9oIx2DpogBWIENOk2vBg/bHBV7D7Yr+PL9h9YvuJ6wFjsH3pARIW4BG3XEVRTsAelgOuDHban6D6zO4nrAWOwwVMqRqJSNJ0tYWPb3tinSvZf0w0drKfp94Pcz1gXHYMEL+7+mJVcvpiVAkBhYbHY4avaIP0wThT1gXGvIUqd2qsNI2Xqx9u2NJQdh9sQKDsME+I4ilRcX5iYKOU3nVOLQfw6aBemoSff/xjsVlB2GOwgYPCW/x384Rar90gMSGIjEhj54ysSQwQGaRhS1htVKAIAKsA+u83U3IO82wPGJjA3tDENV+NSDp1qdFRV2hdVTWrD1At9BGJji9OQdDi5LC3VFXSpBkfDOre+2ARWepHtj1aZ/M20dPvtvjDUMOEsvn9FOmgF1ZtRgXVihKg9J0wcbH4sG1SpMl+UxpYMwK6uoKAaRHfAMUj+Zv0xNaR/M36f2wGcjnCEPtxZCQSKhAM30yPxBUCjppgFfaMRTigBBHmKNLKQumBqn8QfvXEg/fC756f86JnqLekEeuJNWQb1evcdDcbfpjC7/whQ8eJro0hDOnT0hz5ejm6wDzCO/1x7X4otSoj6SQlRmi2x0kLbsQfvgHSZXmHm82ItPT2xJEbVILx1Ej+2CWqw3M9aGl4sCPxFaOTUVIBZ1N3k+gH649zHFFIddLcwbVMXJphAf8AqGrC/WcqY1G0doMb+x748y5ZrMXFpvbfty3HrPTD6VZi2sAjSMp4zT8wPocQzsRy/MUJX1HKRfvgRnKwYrAICoq3/d9sVRjw46CGJYys4gRiwjEGGLEiDKiMdjUtBSAZv1++PMYcZSU2JnuExg+cSDDEIx0YP4RS+4+0T3luksDDEjVAMEwfXHJXcKVUgSCNhN7Tqgna2FocVFPVSBE+YNUi6xMxvBgwWgyeg6wYnACntfz0lFKpnjSrfhtU3RPiYbDFDcSogx5iydovPtG+AtKsaKiX5ZZtIa9MtyBHBHMxFxHY+gxX4m4tURTSqavPDqUqFQrLSZSSkD4G12PUxftiFcOSbGUk7WjOa6gkEwRuD06/0xQ3GKCgMaqAHYzv7fcfcYWKFNwgesZClWUD4oF2YAdIESbTifFKFLNZh2yz1WpJTGqqwBYEcoIVYlQCBA7TGMGGXmZ5STGqtxCikl3RQsaiek3A9/TE1zlNkLggoIBYKYBPSY39MDcpwwHTrzLoyDXSATzKdQFYkxEwYMTIjGKvxTNLRdajBKNIGXAOmoTJBW8sW+4wg0lLWQx6BSPmNowLm0OzAiFNhchvhgR16Ym9RRGqoFgXUi/sQbjAHhdJEL1zRmggBqUfN1FWiEeVVVmJJUCBvjXkMxVzdSEQGpVIcFmlQgG0sZZSe3r6YMUQXIGw5zzKVp5+cv4pmRoi29yoPb2uNsecP4hSbyh5is9WRTvJYKdp7DGnOZrKrqGYpyywvlgmxi8kGIsIUEwNyScI9fhykg0fMKuWYIV5pWx+EAEAbR0GHUwhJCAi3WDlIUM+xj9VqqsFmABv7AGCT2Ez9jidamFUOWGgzDbzA1NEbwL4XKWdaqU8uSWZC4YcyeWCoGqwC3Nok+uLqeYVy9FdVNAIc2MSSRLECJtMAbfam5FjqBJM14WNVT8Jt0nePWMVmoO+MChgqmpUAUXZQhlZABYmecgffVtuca0zFKouoLUlhKmV0gbKDYhj3AIi2++LsJVSo2XWIqFgLwlw+mzLK1FUTtE/XHmBBXHYpfs8MxN/9RFiuQNveeRj2MSjHRjoxFpyAdSAO5mP0GLKvDMuwLVWh6hAU0tJ12AJDAGDFvS+IRjLxfKvVo6fNKkHl+VFP2gk9SWnp1xye1rmmBew69JZgmVXuReA/FKUTAywcJqks5WZVSFdXF1Bk2NpgjG/LZVMz5dSqTrB51UibkM1RdwTJ5kbYHUOoxpydLL0g1JS2lX5rXLQJkwdP2sMac5xTRUCU6ZDzpWjSGrSx6aiNzJuLY4gqEAKLn8mWOwY3AtAz8J8zNVG8kvQ1xBrQTy2BJvbb62GNfEgtDMKaD0Wd1IZtOhUNjpCsbbSCN4vileLqqaIK3BN4KkWIDATBuYmxwx+GsouarmjWp63p0ddR2AV2JjSCRv1vuceIdjY+nWMo1MhkKmdjQodS5Wx3AeNgwF1JPX9MRyuZp8oI/FDkssSoO06YG5E9JgdsNdXwbQSgtCirrSE6SGkgm+zbwSbSIk4TeNeE85k9VZHWumoEgJpJAnlZehHcG89OojDHUQKgN80U+IpmEasOdo5jUFlcseixeSYCjAjJxqAIaxiFK9BYQwIiZn0nD5wziHmxKg3FSm4Pwn5VFwIXrPU9MVf+iUmrKUs8y6gTMsS5Yj5tUWgBQG3mcMWvlBDD0mZywAMuzueU5emtQCo7ADQW0yhncflECJ2mJxlyGbc121GqpVlKOXDjS4I8rSVCgGD0m4BFsC8xmmqZio4YOxUrTRL6lUzERJiNRJNybYo4fnfKc0nVykg+XTcLLAWEwSxE2iOuCCELcbzBa9m2h1uFDUaRMGpURWr69TAl4IVRy2k6jaCI6Y6iWCzSRUAJ5QYJmwbTfW3LuIi284HvxNGKrRqEBhB894KwYKxECbzAJ9zgqaAp5ZauW5qjuBTLAmodESFQyaS2VhJk2ncDB1GzKNIATWBsxxFndAvwLEaupf526C882y9cGclXcalqBoXTKAX8xyQF0zpQwDO8iDJxhCo5ZNSKWUSzct1BHzGxBY22Mk9oK8V40j1kXLktoTTy3dyQCWWB8QW2reJgAY1KopkFBqILLfSaK9IoYflMTDEAx3g3x2KKeTAmaToTcjymYzAuWeSScdjpDtFiNhJjRlkY9/tv09sSAx5X0aSHQMpFyzER7QLH1Jx0K7sqErvEqATrPcuC7MipqKgMTMaRA3JOm9422OL69MhKhWFc6paJ0+kbbwJkxgJw5vMrUcu2oK/ME1bgfDdTzGOrbiYjHvi/NutVkp0ZoqBJRSxIjcH4u0Rb0x8viKtStVCk/n8TpUqYUXlGd4jqL1cuGdYRWZ9XPUBl50HlEwbGD03x5SXM1syioVUraVBUbNzMWvEKSQAO1sM+W8O1aFF3Z/LrvzuFUMdRG3MYHQffAHwFmXq1s3UrEtVXLASRBAaqAwI7wAMVvh6a7G5jKaknWOPA/8AhrQVZzFSpXkA6DyIO50rczOxNhhtp5elQVzTRUJjUQLtHc7nBGMLPiMMLGQNwe+PGyiMVQTB+a8VMp5Vk4H1vEFes6aoVVdTpXrfqfbGOqqjc4xVOIInt6/yA3JwniEmwjjTAj1xXwbQqkkLpaHUFbRr+I6fhJPqMfN/FXD62TASo7ELTJWsRAOyGkpFxy6S2o+3XH0jwbxUVaOgyHp7gmbHYg/pGNXivg6Z3KVaLdVJU9VZRKsPWcNNJbyYi8+X8MylJKtMFqIrAA06iVAdSj5hpJ5oEX6TbC7TyFVX1+WCEAABN9zDfcGD74ty3CXUJVFIrUA1Ip5ajkQIZBtp6t/PBGgHzNeroQui6V061TUTLQWJv7LJjE5UgkiLViGBEsyb1VatVeoo1oqeYVlVaC0yYBbTuT6bkjGkcPWaZOt3gaxIXX1P8IjuQDFupxqy+ZpUaZaqaWo6vw1ciGDSdQE6g5G2/L9s+X4sDT88kFnYmqEMQQeVmB+AdmEjafVV2Gwms1zfnL+E8GovXrVRVGbpoZYEXgAkAA7tuCDY6cZ+J0XZ/PpsheshZqiHR5ZDHSFAM6mWFmTsMaquT82amuspZQGNNlAMGQfhmL2+uPRRRdIY/hRpNIC7AiLkgkmdoGOlRQ2NV7ZQNh73iXdbZV8UHcOylTM0w5/ZwQIOudUxN9QJm8H1Bx2LMvkKwHOgZurrbX+8RrmT3N8diViL6FfUf9mawhGKsxnzTYU0Cs7CSArVGvspFNhp73PXGiMasjmmp2RVOr4tQBHpAj4tzqPtBx3McrGicsnoEB9Zgo+HqGWhlKirOpYqgEE3jSCSRNj0PbrgvwbK1KlXUzq1OiAWWOp+Ahoutjb93GelxMJUKwgEM5gaZi5YERJH6YMeHCa+U1KTDuxJA0swWFn93+ePm6Ku9QZxt1l666iZvEOYCUncNBg3/uNiMfMvCfFFoZqah5KlMpUbcKGE6yeoVgCfScfSuL8MR0qUpqElbxDafynm3JO1+l8D+BeC6dBed9VRXDSABErBpA/Muxv1x0WvbSMBI2n0+bfTFFeCCCAR2OE9eLZnKlQlI5qgSeRTpq0wANtXK4k2Xf1xvo+MMnUgGutJz/l15pN9qgH3FsYL21miYOL+FAxLUKhX9wm30N/scA08I1VadAJ7lwf64dzn6Z2rUT2/FT/9YFZ7xVk6Xx5ugD+VX1n7JOMUAbCESTuZb4e4WcvqZyNTCIHQAzf1xb4s8Qrksq9Ro1upWkp+ZiIkgCyrIJO2w64SOM/8UqagjKUWdv8AmVuVR6imLt7EjCTn+N167u9SozM40vtdZnSBsAOgiMEQx1iyQNBKeFI2tBoNcyBBqczRtBJGluovvjVnq7smoBeaoQyoJMMAYiSD8JMGSDqvi3IcNRqRFP8AFKnUbgAKfzKb6p7WECd8Q4RQVkzaqZ10xGjcFXJWppaCq3mBMAmdsAGBvFw3kODDzBS1+ZQ0k1GBXQqgXZCLqVsbj9MeZ7JVcpmqlSgi1KCLrSpp1Jp0zok8rDrad++B/A+KU6GYQr8KLuQSrEqdat1E9G9++Cue4lRhWdarTSRfLRgFVoliJB5bgQMTMWDbTxIta0MZfMa2Ksx8wDUaYQIDJ6Em6z2kzjziYOhwpOoAwBIubAsFMxgY2Yp5VaYqBlLaiUdydOq+skRvewt1k4v8uqtTTl0arTADOupQyq+2gE6rb3/84pp4hkpFFFz+dv1EFLsDJ5niVGoQbCFAgg9pnmIN5m42OOxaudosJqItRvzwL/qL9/WcdiMVmGmsabHWaoxxOmCeth69474kR/sYvypCnkpljp5qhch/4UsQi9zufTH0OMqulMlAD5yGmoJ1grNLLliwpkgKpKk23I092Nj6AYc/COYp5fLUqdT8NqhJRWmTJnRJ3N+tyL4UUzKmrFP8RVQsdXLoIMiWFtM2ixMiMRPHHrgM9TTl/MUVC9TmF9wQBBDReLd8fOLVfPnbnrOhTFhPotXIjzHn5gI9N5/36YDtIcAje0fvDcfUXGBmW8dilWWhnLh70q6LuJ+dR1H5l3vYYbq1BKihxDqQCGUyDFwQR26Y6COHFxGAxTPEIkRtbedrf7GLamaSoNLhWB2DgEMPSd+kjGbOZRVuCPvjFUdYi0euDmwbxrwdka06aQov3QCJ9VNj9IwjZzw9VpEgpIHVLj7b4eK/EADCvT9v2laf/cCcRq1RKtrpSSBCV/NM9DMD2sO2DXoYmqWAzLPnFNNxghkqUj/SR/bG3xVwzyn81ByPuB8rdvY7j1nGHhdTce2C2nswdLiaOFFATrZFYaTLfEZMHRGxAuRuRYYNZOrlaaihVoq7pq01aCH8QqYZBq5gw2m46HClUMM6xMm3ocHOFcVpqrCoXOtSrkhQQYsKTKJpnYc0i2JKlK8LlNS+F3Clw6IHgIrOC3NsNKiTv03xfSyMuCiMwCFQgI1aRHMRHYSb27jAyq3nGmBBqUhq3LTJWKQgHUCQCZ2PUYYeH8JpRWprq8w6VchwKlNwCSaZFm5iVPcSMJckDUwSIP8AEFH9rdalIjywgHO/sIUnYAWAO295wayme8jzVqQsUy1Im61SQQoFRZAqACCO4tbArJ8NZ0Wmygqq69DDVouFAEHvJiOhtjQ+VSlTC1JKtUZ1pb30hdRaQAABqtEyBbAFtMt5l5b+w5r/ACvMoU/lpuVDAeoWwOOxbn8o9R9Qr5aiIEIzHVEWZr2J3jHYnz+XpPZYajFgchGE8rWImJ9fpjmBjlIB7lZ+18U5wMw0hucEEDTEAAybDb+K5Itjudo1jwzTtvz0/clpJrcTPTp1SrU2YBdfJp+Ij5Ei/vNvTEswiDycuoVqurVVuI1xpVTMLMExtc7ScVUhSFSm/wCLRAMGrpUMzQbCVkHaSDiqrllLpTpCo1QGwY6OWDJPRvcdhG+OMWp32sP7nLF2gvxRTrD5F1p8ek6qiARGw5Ft+nviX/Dzi1fK5ikrBzRzDBWDkgKTJWoo6Hoe4w3itTohqVBFFjz1DF2EuSd43+LoMfPsl4gFSrlrGRWp2GxGsAEH2xuGqudFXTrK1pIB4tZ9d4m4A5mI7mJH/UNv0OE7i0AytSrB20ux/UyDh0z2UDMTJtY6bGPlYEem467iMKPEssATv78w/wDkAfvjpiIgWll3Jk5vMD2Cf93l401syNDIalV1IIIapM/ZRGBuarxtWqr/AO1m6f8AKqBilq9Yi1fNkfvHL1B/9basHMkstm1rI1KoNRHK/qOj/pPuDhYWgaVZkP37joR74i+dqLV8wsWYWMncdv8Ae2CmeqJXUVUMMguDvp6k/wAO/wB8HuJNbhtbkYAqHnaN9R29/wBcGOH8Or6WVKAPnQoZ1ZRabCY0sZkH922+K+E5eWrsGIKDVrTSxAPzQfiXadJkSLYZk4JXzFINlcxrpkaxRNW6OLMVLfDfvB2xI9S2gj9bwhSzFAVvK106TJC02/wiw2069lE+t8BuOVNNYyH0lW16KTADSRpOoXC2La5md5xZnslWztNqtShoq0gEqE1FEtA5tJ73lbi1juMX5Dg9fKZcPVrU6CVaqf4mogATpBgiEkhtPzGJgAzKtMDW+s9K+NhqVU13Cu+k6ZYBTqE+YQt3lbnYYz8PV8zTcK6q1KmreWyzJZiGp6nhQBEgdCd4wR8T5tqNVMqxSujUtSsumJg6XWASigA8oJBkQRthdXWwNUsafmLrDKrKJ1TuOUb3vhltLzALTFXydfUZoEmbmNU/6lMH3GOwUoeHc6R+CxK9SHKiTfYjsRj3BcZObD1h5GOwj7mgoJ5jpCLDI3xGSWg7D5f5Yw56qqKmmU5iXFRydQtpJJOqwJNjaBvjTTr0hpeqmokMdDSzEfwrCU0+m3vjCXF6ipRao99CqZGo2loMDrAk4ifE1HPzGLCW2kv2nzC4qcxokaFYxqedTxv0IsTtt1xZncwWTzql6YuvlEELBjUHjUzz+WFt1jFWepcrzRFZtLALzaT0Us5sAOyAkz0wK4jVrHLjK5cMxFFCSghVAN4HxAEnrG23XALRDEH+EcXOXLDlVadZ2B810IJemhQAnSRLzzG0ARadWPk7Hy6iNI5WRgfZgf6YPZ7NBKtXXLaWfSRcA9rmyze25O2MuQ4Zph6gQ3AAYiJJ+IgG57Dvi6inCG+kAGfaeJVCruZiCRuY3n4gDoa+zAqbHCpxJ9ZJ1KY+Y6v1elUhf9QXDrxehFYttNj6x0PtMg9L9zhb4rwWm7amUsR2bSx+sQfr98ViFFvM5vyjDtXDdlqs31/EVgR9TgNxbNO4k5ZqqC818uUI9nTSThqqJQAKIkkX8p1v9CACPcFhhazjuJcUc+gF48xVpr6yASf54MTDFjMsCxIAA7DYegmT9ziGSqslRWU6WDAgnpeRPcY4Sdt++L8hVVKyO8FVBJnY8pja8TGPObC8y19I55nxU1dQ7jLqNM02SmV1Q0VKbEfCQsGNjPpgOqUsqC5epzKCqAjS5III5hMC3NuPtNVaj+xvIh6bBQ2sg62XmDaV2EkkA/XAjidfzazveD1bf3tbpttiQKCbjYwbaw9w7MUaIosajqS41iANKKCyMN5LGxk2tijxZxurmqupldaQUFEadjfVPruPQR0OMHFK9JqVDyQVM1i4YyV5lFO4AjUomO4MYM+FuNRlzl10/tGv8IOsq6sPgECQwN72v7484yDNa8ICDfC9JahZKpJpBSYDEcwEKAQCQbwBj6Fxp6SLSpVKauqVdIVrKRIlgFiCDYxvgVk89TymXUvTKGm6oQjeaqPAs7qAstM82x6mRgymYqVNYY0lIqMirVWYCgTJNiZnbpB6459eu5a9tIRANrbzblOKZZQR56UySSV1NY9fiExjsA63CagZorIsmSFpys7Su8C23QzjsTcKgdSZnEYSniWZSkFqW856QQlHD0wANWhx8QMkbGeW9sW5bNVzTKZVRVrQ5VHJUlgAhY3DM28C0AHvjly5p1Ar0XZgSUAQeWL3cgSAQNpvN74zLRqVnaqrtTCqpVwfhqEmxJuzxe2wN4xU2XZhpMuQbRm4hQanQohNVNnULUJsQSNTA9Redr2wlZviVTL1H8hiUeQWO5m1u1lmMNfG8wa7x5oRSrNVDQBS0hdRB9Zne0wTthD8U8RNWrVZWApa0RAo0gKkxA73NzvjMIpLEHzlFbIApU685mzLtSpPSe4qUtdM77kc87wQAP8AT647g+mrWRaVAKisihplrmWqP+ZoBNoCjAzOs7wgO9lnp1G/TrbD9x7gdGnTWtStopUiNKy1XyyCQCPSZIEmVk2xeWRSFPOT3An03iUEsD+YgHsQbfcGMLddyT2ODnEs0hGsGUqqGB6Xup+0YUM1xSmpOpgPc4phTHxbJCsCGGbrqPkRhTp/V3i3c/ywocRrKlNxRpZVKZGlnpuarb/CKjGCe5QEDvhpznHss4h2VxPwk8pPc9MA+NLUzKhzXpmip0jQjLTQ76bbtF5v9JwxQYJIEUqayQIYk7KoJJ9ABc4Ipw1jmhSZfL0wzKxDFAoDEE7T6dJwR4bmzSVlosDUc/i1lBMKNqVNjGkG5ZokyANsZ81w8w2gwzDmk7yZI9jgijMptJ3xVNGykw3w6hSzhd6sKh1aUUhbFjNQLsBa3sTgFX4P5VQJWDPTQw9VBZVY8tRoBhRv/WxxWaZOUpuJD0arKY3AaG/njVm8/UelTRqhXzNJ1k6UvY6o3AB+xws0/kssy5D76GU+J+FpRdRTnS6n1BIi4joZxVwniS0aZWmD59Uw9U7UkB2QdWO5J7AdMYGIVhzBwqnTHUSQJ7d/QRgl4UztNMyPOo03VyBLsV8s35gQDvsQRe22J3X5LHWUrpvrGPwzkmoUcz5vPSaogNOot6iurHVE35QCR0+mGvN0qbAkLqWsP8xiACFIAJte8C8zpxn4s6U2gUabSJEqWbfrqP8ATfAvN59xSXRW8ymGnyHnzI7EgX9Oo9dsctm4hzCZfrMub49paIZYAkARcWJjvOOxozGUpVCGV3WRzLUHMpm4O38se48OHzEK4mnjvFR+MF1HUFWGaDp+dzpmAQbECO+1/OFcEq1qa0qsGnTEBHWdcXloiNXU7m1hgXnK9CkCzqMxV1dHGk6tmtcwOl498MOZ4jXpii7qBUf/AC1PPzCFW1lBJv1+2MclQAongCRcwL4hWsanOV5Y1+VLK7EiUAW407lTbfCnxfhrU3FOprCo0VGUAkXvpmxO++Gvi1A03VaqcraS6hrqNR1MpAuYneZHrfFDcKq1KZrNU8ymzlF1CHeJgkk2JAiN7b4pSqFAMqpYUnxXhDhnE6dWmVpZYinyqWJBaAt2YqOXSB/bFv8A6krKAgbSjKDTiSNQkiF3AUaoFpmZGNv7FGXp08tpVNMz+91J7GZuexFsC8rwumzJTfz6aPKcq6S2qBUdn2CkWkQb4moKtV9Ovn6yOpZWsY6cQyJqUEWm9MIqgBoD2Oxg26YTs54fDktUq1Zfm0BDa22ljK+3fDZmUK1fLoamQJqKh40CYADbGbxPY4Fvn6hLqlNUdYLtWgBR0Jj4z7QMd3Myiy7RYNMmzXv06+XKL+Y8P5emoIqPqPwhkUg29P62wBbJ+aFG57L37em3XDLVqi9aXdrqKlSOa/MVX5QLAR/Q4x5auBTWALKZgRF7yT6+uNWs5G94D4ZGbp+5iXJ+SsRCx8tzJ7np73xs4rxKnXd0KGnRA0qioJBgS59ZEgk47L8UpDUWRmECAASbG43gAyBJ6x3xY9XLMY8rNWEwOtjJJiTHLHoT2xprv+IxMJTXUbwLk8uFSpT1WqU1IMfC6Egn+EjScY+LoalOiiqo8sG89DsvqBhny37ITBTMLMmSSYE9DHNaNxAJPvjGEQIJouGKE6mUuNZ07C0qF1e2oE4maq15QtJRFzK8NBVgwh4BR9U32KFYjSZmdxHWYxPIcOelUR2CsqkEqDvBkbj9cNq/spBVKFciAAxHMIliZ6mwv2HvMEqZMyDTzI9RckXg+h22tc+mFM7dYwU1gs5qrmVqjNOAzkANTX4V9upGJVqaCmiU6lSUPxseYiZ3Hwwe1/XFag9d+to/njsTeU3gLIvVqMZZr9zcn1J6nHYljsFee4CzPV4dOlaTtUri6+SwdR1CsCCIPYNO8jDH4sz75fy2qDncEIrdAgAapa4MkKvpq3nDotBU1PTRBU0kAxH1MY+f+KcrUrsz11B0ojKUMQrMY37wJ3wdekyVVD+HrPYVOKCUOo5TDluI5rMsMuVSpUAhJJGlZky3oDufbfBbiPDc5SFDL60dXlZQQqAX5g3MYEwRvtY4XOB5zyGq1g7pVWmyoqhWDMxC6G1W0nebRGNeY4pXy2ZYNUZ6ipoLvDMkwTo6C2nvsd8bUpA+ECeOIqqfFGbJcPpJTqhTVdVOlqjVG5mN2IhoUr6CxIvvijM8dpUcs1Jkeq2o6WcCoTrIBUTcE7D1wF8L8VqUny+UNqdSoymLktUKwZPa/wBTJwb4tkFdjVWkNVEmo6A6RZvMSIOxXkjpAxRhRlQqw/fWc96NQ1w2bTmDNXAM7TpZhnRfKpqug01bWCRadQtYg2HrgLxF61XMVTqWWGhQnINQi7AyBAnrP3xGjWfL1a1JjypXCqPy2mLdObFnFcz5ZZ4uFqN3uSAv6tv6Yw1Hv7TrLgqNsuvM+8EZSrU3ZgYH0HpihcwXF9ybx6bf1xsNZTTo0UEKiyx6s7bknsLAYGZJgrnzASJmAYsbi/TFNJTUa057KtIXhbhWYNNtQqeWbRy6gbzBHYb/AGxvXMsTy5po76DP8rbnG/hGUUZdqz0k0XKluZvae3brhd8Q8c846KKqlNSAAogudr9lnphr4YjnBXEA8oUo51pLftDG0agD1PMPuq3xRX4hUBbTVYg7mI1WHT6fpgpk+FgU2mCFETG5G5+pOF/PKxYKhhmMKOnucTNhW6zFxinlLzxWsSCajSCYNuog9O2LjxWtp/xXv/vtgTxHgtZKZdapYi7LtA6kEnv07YX0zVQ/O2079r4S+HYc5SmIRxpG6vmGcy7FiBEnt2xVgLwbjRo1lerz07hlcahB+aOpG/3w3caztAKFNMU6gmCg5XJ3XuBaRPc4lqKyNa0ZxgOUGY7F5r0DGtawYCJpaNLRsxD3DEbxaRPXHYyxnuOJ/9k="/>
          <p:cNvSpPr>
            <a:spLocks noChangeAspect="1" noChangeArrowheads="1"/>
          </p:cNvSpPr>
          <p:nvPr/>
        </p:nvSpPr>
        <p:spPr bwMode="auto">
          <a:xfrm>
            <a:off x="120650" y="15875"/>
            <a:ext cx="5413876" cy="541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SEhUUExQVFhUXGBwbGRYXGB8dHhohHhofGhwYIRwaHSghHB4mIBwcITEhJSosLi4uIB8zODMsNygtLi0BCgoKDg0OGxAQGywlICY0LC80MCwsLyw0LC8sLCwsLDAsLCw0LCw0LCwsLCwsLCwsLCwsLCwsLCwsLCwsLCwsLP/AABEIAL8AlAMBIgACEQEDEQH/xAAbAAACAwEBAQAAAAAAAAAAAAAFBgIDBAABB//EAD8QAAIBAgQEBAQDBgQFBQAAAAECEQMhAAQSMQUiQVEGE2FxMkKBkSNSoRRicrHB0TNDgvAHU5Ky4RVzoqPS/8QAGgEAAwEBAQEAAAAAAAAAAAAAAgMEAQUABv/EAC8RAAIBAgQDBgcAAwAAAAAAAAECAAMRBBIhMRNBUQUUMnGRoRUiQlJhgfAzotH/2gAMAwEAAhEDEQA/AK8djTGJAYo+Mr9h9ZzO6nrMmOxtCjsMaaWSZl1BOXaTAmN4k3jrG2M+Mr9h9YXdD1gnGnKVgszpAi5aIt6wWntGNLIFJBAF46dDG/W/bHoj0wmt2ujoVyH1hLhSpveY6BUhadRxTRZfVE2cCGMbjl6bk+mIVKUXBlZgH+43GDKZRtGsJyCb2gRvbsJ9hOKVVey/pibDdqNQ0YEiNfCh9oIx2DpogBWIENOk2vBg/bHBV7D7Yr+PL9h9YvuJ6wFjsH3pARIW4BG3XEVRTsAelgOuDHban6D6zO4nrAWOwwVMqRqJSNJ0tYWPb3tinSvZf0w0drKfp94Pcz1gXHYMEL+7+mJVcvpiVAkBhYbHY4avaIP0wThT1gXGvIUqd2qsNI2Xqx9u2NJQdh9sQKDsME+I4ilRcX5iYKOU3nVOLQfw6aBemoSff/xjsVlB2GOwgYPCW/x384Rar90gMSGIjEhj54ysSQwQGaRhS1htVKAIAKsA+u83U3IO82wPGJjA3tDENV+NSDp1qdFRV2hdVTWrD1At9BGJji9OQdDi5LC3VFXSpBkfDOre+2ARWepHtj1aZ/M20dPvtvjDUMOEsvn9FOmgF1ZtRgXVihKg9J0wcbH4sG1SpMl+UxpYMwK6uoKAaRHfAMUj+Zv0xNaR/M36f2wGcjnCEPtxZCQSKhAM30yPxBUCjppgFfaMRTigBBHmKNLKQumBqn8QfvXEg/fC756f86JnqLekEeuJNWQb1evcdDcbfpjC7/whQ8eJro0hDOnT0hz5ejm6wDzCO/1x7X4otSoj6SQlRmi2x0kLbsQfvgHSZXmHm82ItPT2xJEbVILx1Ej+2CWqw3M9aGl4sCPxFaOTUVIBZ1N3k+gH649zHFFIddLcwbVMXJphAf8AqGrC/WcqY1G0doMb+x748y5ZrMXFpvbfty3HrPTD6VZi2sAjSMp4zT8wPocQzsRy/MUJX1HKRfvgRnKwYrAICoq3/d9sVRjw46CGJYys4gRiwjEGGLEiDKiMdjUtBSAZv1++PMYcZSU2JnuExg+cSDDEIx0YP4RS+4+0T3luksDDEjVAMEwfXHJXcKVUgSCNhN7Tqgna2FocVFPVSBE+YNUi6xMxvBgwWgyeg6wYnACntfz0lFKpnjSrfhtU3RPiYbDFDcSogx5iydovPtG+AtKsaKiX5ZZtIa9MtyBHBHMxFxHY+gxX4m4tURTSqavPDqUqFQrLSZSSkD4G12PUxftiFcOSbGUk7WjOa6gkEwRuD06/0xQ3GKCgMaqAHYzv7fcfcYWKFNwgesZClWUD4oF2YAdIESbTifFKFLNZh2yz1WpJTGqqwBYEcoIVYlQCBA7TGMGGXmZ5STGqtxCikl3RQsaiek3A9/TE1zlNkLggoIBYKYBPSY39MDcpwwHTrzLoyDXSATzKdQFYkxEwYMTIjGKvxTNLRdajBKNIGXAOmoTJBW8sW+4wg0lLWQx6BSPmNowLm0OzAiFNhchvhgR16Ym9RRGqoFgXUi/sQbjAHhdJEL1zRmggBqUfN1FWiEeVVVmJJUCBvjXkMxVzdSEQGpVIcFmlQgG0sZZSe3r6YMUQXIGw5zzKVp5+cv4pmRoi29yoPb2uNsecP4hSbyh5is9WRTvJYKdp7DGnOZrKrqGYpyywvlgmxi8kGIsIUEwNyScI9fhykg0fMKuWYIV5pWx+EAEAbR0GHUwhJCAi3WDlIUM+xj9VqqsFmABv7AGCT2Ez9jidamFUOWGgzDbzA1NEbwL4XKWdaqU8uSWZC4YcyeWCoGqwC3Nok+uLqeYVy9FdVNAIc2MSSRLECJtMAbfam5FjqBJM14WNVT8Jt0nePWMVmoO+MChgqmpUAUXZQhlZABYmecgffVtuca0zFKouoLUlhKmV0gbKDYhj3AIi2++LsJVSo2XWIqFgLwlw+mzLK1FUTtE/XHmBBXHYpfs8MxN/9RFiuQNveeRj2MSjHRjoxFpyAdSAO5mP0GLKvDMuwLVWh6hAU0tJ12AJDAGDFvS+IRjLxfKvVo6fNKkHl+VFP2gk9SWnp1xye1rmmBew69JZgmVXuReA/FKUTAywcJqks5WZVSFdXF1Bk2NpgjG/LZVMz5dSqTrB51UibkM1RdwTJ5kbYHUOoxpydLL0g1JS2lX5rXLQJkwdP2sMac5xTRUCU6ZDzpWjSGrSx6aiNzJuLY4gqEAKLn8mWOwY3AtAz8J8zNVG8kvQ1xBrQTy2BJvbb62GNfEgtDMKaD0Wd1IZtOhUNjpCsbbSCN4vileLqqaIK3BN4KkWIDATBuYmxwx+GsouarmjWp63p0ddR2AV2JjSCRv1vuceIdjY+nWMo1MhkKmdjQodS5Wx3AeNgwF1JPX9MRyuZp8oI/FDkssSoO06YG5E9JgdsNdXwbQSgtCirrSE6SGkgm+zbwSbSIk4TeNeE85k9VZHWumoEgJpJAnlZehHcG89OojDHUQKgN80U+IpmEasOdo5jUFlcseixeSYCjAjJxqAIaxiFK9BYQwIiZn0nD5wziHmxKg3FSm4Pwn5VFwIXrPU9MVf+iUmrKUs8y6gTMsS5Yj5tUWgBQG3mcMWvlBDD0mZywAMuzueU5emtQCo7ADQW0yhncflECJ2mJxlyGbc121GqpVlKOXDjS4I8rSVCgGD0m4BFsC8xmmqZio4YOxUrTRL6lUzERJiNRJNybYo4fnfKc0nVykg+XTcLLAWEwSxE2iOuCCELcbzBa9m2h1uFDUaRMGpURWr69TAl4IVRy2k6jaCI6Y6iWCzSRUAJ5QYJmwbTfW3LuIi284HvxNGKrRqEBhB894KwYKxECbzAJ9zgqaAp5ZauW5qjuBTLAmodESFQyaS2VhJk2ncDB1GzKNIATWBsxxFndAvwLEaupf526C882y9cGclXcalqBoXTKAX8xyQF0zpQwDO8iDJxhCo5ZNSKWUSzct1BHzGxBY22Mk9oK8V40j1kXLktoTTy3dyQCWWB8QW2reJgAY1KopkFBqILLfSaK9IoYflMTDEAx3g3x2KKeTAmaToTcjymYzAuWeSScdjpDtFiNhJjRlkY9/tv09sSAx5X0aSHQMpFyzER7QLH1Jx0K7sqErvEqATrPcuC7MipqKgMTMaRA3JOm9422OL69MhKhWFc6paJ0+kbbwJkxgJw5vMrUcu2oK/ME1bgfDdTzGOrbiYjHvi/NutVkp0ZoqBJRSxIjcH4u0Rb0x8viKtStVCk/n8TpUqYUXlGd4jqL1cuGdYRWZ9XPUBl50HlEwbGD03x5SXM1syioVUraVBUbNzMWvEKSQAO1sM+W8O1aFF3Z/LrvzuFUMdRG3MYHQffAHwFmXq1s3UrEtVXLASRBAaqAwI7wAMVvh6a7G5jKaknWOPA/8AhrQVZzFSpXkA6DyIO50rczOxNhhtp5elQVzTRUJjUQLtHc7nBGMLPiMMLGQNwe+PGyiMVQTB+a8VMp5Vk4H1vEFes6aoVVdTpXrfqfbGOqqjc4xVOIInt6/yA3JwniEmwjjTAj1xXwbQqkkLpaHUFbRr+I6fhJPqMfN/FXD62TASo7ELTJWsRAOyGkpFxy6S2o+3XH0jwbxUVaOgyHp7gmbHYg/pGNXivg6Z3KVaLdVJU9VZRKsPWcNNJbyYi8+X8MylJKtMFqIrAA06iVAdSj5hpJ5oEX6TbC7TyFVX1+WCEAABN9zDfcGD74ty3CXUJVFIrUA1Ip5ajkQIZBtp6t/PBGgHzNeroQui6V061TUTLQWJv7LJjE5UgkiLViGBEsyb1VatVeoo1oqeYVlVaC0yYBbTuT6bkjGkcPWaZOt3gaxIXX1P8IjuQDFupxqy+ZpUaZaqaWo6vw1ciGDSdQE6g5G2/L9s+X4sDT88kFnYmqEMQQeVmB+AdmEjafVV2Gwms1zfnL+E8GovXrVRVGbpoZYEXgAkAA7tuCDY6cZ+J0XZ/PpsheshZqiHR5ZDHSFAM6mWFmTsMaquT82amuspZQGNNlAMGQfhmL2+uPRRRdIY/hRpNIC7AiLkgkmdoGOlRQ2NV7ZQNh73iXdbZV8UHcOylTM0w5/ZwQIOudUxN9QJm8H1Bx2LMvkKwHOgZurrbX+8RrmT3N8diViL6FfUf9mawhGKsxnzTYU0Cs7CSArVGvspFNhp73PXGiMasjmmp2RVOr4tQBHpAj4tzqPtBx3McrGicsnoEB9Zgo+HqGWhlKirOpYqgEE3jSCSRNj0PbrgvwbK1KlXUzq1OiAWWOp+Ahoutjb93GelxMJUKwgEM5gaZi5YERJH6YMeHCa+U1KTDuxJA0swWFn93+ePm6Ku9QZxt1l666iZvEOYCUncNBg3/uNiMfMvCfFFoZqah5KlMpUbcKGE6yeoVgCfScfSuL8MR0qUpqElbxDafynm3JO1+l8D+BeC6dBed9VRXDSABErBpA/Muxv1x0WvbSMBI2n0+bfTFFeCCCAR2OE9eLZnKlQlI5qgSeRTpq0wANtXK4k2Xf1xvo+MMnUgGutJz/l15pN9qgH3FsYL21miYOL+FAxLUKhX9wm30N/scA08I1VadAJ7lwf64dzn6Z2rUT2/FT/9YFZ7xVk6Xx5ugD+VX1n7JOMUAbCESTuZb4e4WcvqZyNTCIHQAzf1xb4s8Qrksq9Ro1upWkp+ZiIkgCyrIJO2w64SOM/8UqagjKUWdv8AmVuVR6imLt7EjCTn+N167u9SozM40vtdZnSBsAOgiMEQx1iyQNBKeFI2tBoNcyBBqczRtBJGluovvjVnq7smoBeaoQyoJMMAYiSD8JMGSDqvi3IcNRqRFP8AFKnUbgAKfzKb6p7WECd8Q4RQVkzaqZ10xGjcFXJWppaCq3mBMAmdsAGBvFw3kODDzBS1+ZQ0k1GBXQqgXZCLqVsbj9MeZ7JVcpmqlSgi1KCLrSpp1Jp0zok8rDrad++B/A+KU6GYQr8KLuQSrEqdat1E9G9++Cue4lRhWdarTSRfLRgFVoliJB5bgQMTMWDbTxIta0MZfMa2Ksx8wDUaYQIDJ6Em6z2kzjziYOhwpOoAwBIubAsFMxgY2Yp5VaYqBlLaiUdydOq+skRvewt1k4v8uqtTTl0arTADOupQyq+2gE6rb3/84pp4hkpFFFz+dv1EFLsDJ5niVGoQbCFAgg9pnmIN5m42OOxaudosJqItRvzwL/qL9/WcdiMVmGmsabHWaoxxOmCeth69474kR/sYvypCnkpljp5qhch/4UsQi9zufTH0OMqulMlAD5yGmoJ1grNLLliwpkgKpKk23I092Nj6AYc/COYp5fLUqdT8NqhJRWmTJnRJ3N+tyL4UUzKmrFP8RVQsdXLoIMiWFtM2ixMiMRPHHrgM9TTl/MUVC9TmF9wQBBDReLd8fOLVfPnbnrOhTFhPotXIjzHn5gI9N5/36YDtIcAje0fvDcfUXGBmW8dilWWhnLh70q6LuJ+dR1H5l3vYYbq1BKihxDqQCGUyDFwQR26Y6COHFxGAxTPEIkRtbedrf7GLamaSoNLhWB2DgEMPSd+kjGbOZRVuCPvjFUdYi0euDmwbxrwdka06aQov3QCJ9VNj9IwjZzw9VpEgpIHVLj7b4eK/EADCvT9v2laf/cCcRq1RKtrpSSBCV/NM9DMD2sO2DXoYmqWAzLPnFNNxghkqUj/SR/bG3xVwzyn81ByPuB8rdvY7j1nGHhdTce2C2nswdLiaOFFATrZFYaTLfEZMHRGxAuRuRYYNZOrlaaihVoq7pq01aCH8QqYZBq5gw2m46HClUMM6xMm3ocHOFcVpqrCoXOtSrkhQQYsKTKJpnYc0i2JKlK8LlNS+F3Clw6IHgIrOC3NsNKiTv03xfSyMuCiMwCFQgI1aRHMRHYSb27jAyq3nGmBBqUhq3LTJWKQgHUCQCZ2PUYYeH8JpRWprq8w6VchwKlNwCSaZFm5iVPcSMJckDUwSIP8AEFH9rdalIjywgHO/sIUnYAWAO295wayme8jzVqQsUy1Im61SQQoFRZAqACCO4tbArJ8NZ0Wmygqq69DDVouFAEHvJiOhtjQ+VSlTC1JKtUZ1pb30hdRaQAABqtEyBbAFtMt5l5b+w5r/ACvMoU/lpuVDAeoWwOOxbn8o9R9Qr5aiIEIzHVEWZr2J3jHYnz+XpPZYajFgchGE8rWImJ9fpjmBjlIB7lZ+18U5wMw0hucEEDTEAAybDb+K5Itjudo1jwzTtvz0/clpJrcTPTp1SrU2YBdfJp+Ij5Ei/vNvTEswiDycuoVqurVVuI1xpVTMLMExtc7ScVUhSFSm/wCLRAMGrpUMzQbCVkHaSDiqrllLpTpCo1QGwY6OWDJPRvcdhG+OMWp32sP7nLF2gvxRTrD5F1p8ek6qiARGw5Ft+nviX/Dzi1fK5ikrBzRzDBWDkgKTJWoo6Hoe4w3itTohqVBFFjz1DF2EuSd43+LoMfPsl4gFSrlrGRWp2GxGsAEH2xuGqudFXTrK1pIB4tZ9d4m4A5mI7mJH/UNv0OE7i0AytSrB20ux/UyDh0z2UDMTJtY6bGPlYEem467iMKPEssATv78w/wDkAfvjpiIgWll3Jk5vMD2Cf93l401syNDIalV1IIIapM/ZRGBuarxtWqr/AO1m6f8AKqBilq9Yi1fNkfvHL1B/9basHMkstm1rI1KoNRHK/qOj/pPuDhYWgaVZkP37joR74i+dqLV8wsWYWMncdv8Ae2CmeqJXUVUMMguDvp6k/wAO/wB8HuJNbhtbkYAqHnaN9R29/wBcGOH8Or6WVKAPnQoZ1ZRabCY0sZkH922+K+E5eWrsGIKDVrTSxAPzQfiXadJkSLYZk4JXzFINlcxrpkaxRNW6OLMVLfDfvB2xI9S2gj9bwhSzFAVvK106TJC02/wiw2069lE+t8BuOVNNYyH0lW16KTADSRpOoXC2La5md5xZnslWztNqtShoq0gEqE1FEtA5tJ73lbi1juMX5Dg9fKZcPVrU6CVaqf4mogATpBgiEkhtPzGJgAzKtMDW+s9K+NhqVU13Cu+k6ZYBTqE+YQt3lbnYYz8PV8zTcK6q1KmreWyzJZiGp6nhQBEgdCd4wR8T5tqNVMqxSujUtSsumJg6XWASigA8oJBkQRthdXWwNUsafmLrDKrKJ1TuOUb3vhltLzALTFXydfUZoEmbmNU/6lMH3GOwUoeHc6R+CxK9SHKiTfYjsRj3BcZObD1h5GOwj7mgoJ5jpCLDI3xGSWg7D5f5Yw56qqKmmU5iXFRydQtpJJOqwJNjaBvjTTr0hpeqmokMdDSzEfwrCU0+m3vjCXF6ipRao99CqZGo2loMDrAk4ifE1HPzGLCW2kv2nzC4qcxokaFYxqedTxv0IsTtt1xZncwWTzql6YuvlEELBjUHjUzz+WFt1jFWepcrzRFZtLALzaT0Us5sAOyAkz0wK4jVrHLjK5cMxFFCSghVAN4HxAEnrG23XALRDEH+EcXOXLDlVadZ2B810IJemhQAnSRLzzG0ARadWPk7Hy6iNI5WRgfZgf6YPZ7NBKtXXLaWfSRcA9rmyze25O2MuQ4Zph6gQ3AAYiJJ+IgG57Dvi6inCG+kAGfaeJVCruZiCRuY3n4gDoa+zAqbHCpxJ9ZJ1KY+Y6v1elUhf9QXDrxehFYttNj6x0PtMg9L9zhb4rwWm7amUsR2bSx+sQfr98ViFFvM5vyjDtXDdlqs31/EVgR9TgNxbNO4k5ZqqC818uUI9nTSThqqJQAKIkkX8p1v9CACPcFhhazjuJcUc+gF48xVpr6yASf54MTDFjMsCxIAA7DYegmT9ziGSqslRWU6WDAgnpeRPcY4Sdt++L8hVVKyO8FVBJnY8pja8TGPObC8y19I55nxU1dQ7jLqNM02SmV1Q0VKbEfCQsGNjPpgOqUsqC5epzKCqAjS5III5hMC3NuPtNVaj+xvIh6bBQ2sg62XmDaV2EkkA/XAjidfzazveD1bf3tbpttiQKCbjYwbaw9w7MUaIosajqS41iANKKCyMN5LGxk2tijxZxurmqupldaQUFEadjfVPruPQR0OMHFK9JqVDyQVM1i4YyV5lFO4AjUomO4MYM+FuNRlzl10/tGv8IOsq6sPgECQwN72v7484yDNa8ICDfC9JahZKpJpBSYDEcwEKAQCQbwBj6Fxp6SLSpVKauqVdIVrKRIlgFiCDYxvgVk89TymXUvTKGm6oQjeaqPAs7qAstM82x6mRgymYqVNYY0lIqMirVWYCgTJNiZnbpB6459eu5a9tIRANrbzblOKZZQR56UySSV1NY9fiExjsA63CagZorIsmSFpys7Su8C23QzjsTcKgdSZnEYSniWZSkFqW856QQlHD0wANWhx8QMkbGeW9sW5bNVzTKZVRVrQ5VHJUlgAhY3DM28C0AHvjly5p1Ar0XZgSUAQeWL3cgSAQNpvN74zLRqVnaqrtTCqpVwfhqEmxJuzxe2wN4xU2XZhpMuQbRm4hQanQohNVNnULUJsQSNTA9Redr2wlZviVTL1H8hiUeQWO5m1u1lmMNfG8wa7x5oRSrNVDQBS0hdRB9Zne0wTthD8U8RNWrVZWApa0RAo0gKkxA73NzvjMIpLEHzlFbIApU685mzLtSpPSe4qUtdM77kc87wQAP8AT647g+mrWRaVAKisihplrmWqP+ZoBNoCjAzOs7wgO9lnp1G/TrbD9x7gdGnTWtStopUiNKy1XyyCQCPSZIEmVk2xeWRSFPOT3An03iUEsD+YgHsQbfcGMLddyT2ODnEs0hGsGUqqGB6Xup+0YUM1xSmpOpgPc4phTHxbJCsCGGbrqPkRhTp/V3i3c/ywocRrKlNxRpZVKZGlnpuarb/CKjGCe5QEDvhpznHss4h2VxPwk8pPc9MA+NLUzKhzXpmip0jQjLTQ76bbtF5v9JwxQYJIEUqayQIYk7KoJJ9ABc4Ipw1jmhSZfL0wzKxDFAoDEE7T6dJwR4bmzSVlosDUc/i1lBMKNqVNjGkG5ZokyANsZ81w8w2gwzDmk7yZI9jgijMptJ3xVNGykw3w6hSzhd6sKh1aUUhbFjNQLsBa3sTgFX4P5VQJWDPTQw9VBZVY8tRoBhRv/WxxWaZOUpuJD0arKY3AaG/njVm8/UelTRqhXzNJ1k6UvY6o3AB+xws0/kssy5D76GU+J+FpRdRTnS6n1BIi4joZxVwniS0aZWmD59Uw9U7UkB2QdWO5J7AdMYGIVhzBwqnTHUSQJ7d/QRgl4UztNMyPOo03VyBLsV8s35gQDvsQRe22J3X5LHWUrpvrGPwzkmoUcz5vPSaogNOot6iurHVE35QCR0+mGvN0qbAkLqWsP8xiACFIAJte8C8zpxn4s6U2gUabSJEqWbfrqP8ATfAvN59xSXRW8ymGnyHnzI7EgX9Oo9dsctm4hzCZfrMub49paIZYAkARcWJjvOOxozGUpVCGV3WRzLUHMpm4O38se48OHzEK4mnjvFR+MF1HUFWGaDp+dzpmAQbECO+1/OFcEq1qa0qsGnTEBHWdcXloiNXU7m1hgXnK9CkCzqMxV1dHGk6tmtcwOl498MOZ4jXpii7qBUf/AC1PPzCFW1lBJv1+2MclQAongCRcwL4hWsanOV5Y1+VLK7EiUAW407lTbfCnxfhrU3FOprCo0VGUAkXvpmxO++Gvi1A03VaqcraS6hrqNR1MpAuYneZHrfFDcKq1KZrNU8ymzlF1CHeJgkk2JAiN7b4pSqFAMqpYUnxXhDhnE6dWmVpZYinyqWJBaAt2YqOXSB/bFv8A6krKAgbSjKDTiSNQkiF3AUaoFpmZGNv7FGXp08tpVNMz+91J7GZuexFsC8rwumzJTfz6aPKcq6S2qBUdn2CkWkQb4moKtV9Ovn6yOpZWsY6cQyJqUEWm9MIqgBoD2Oxg26YTs54fDktUq1Zfm0BDa22ljK+3fDZmUK1fLoamQJqKh40CYADbGbxPY4Fvn6hLqlNUdYLtWgBR0Jj4z7QMd3Myiy7RYNMmzXv06+XKL+Y8P5emoIqPqPwhkUg29P62wBbJ+aFG57L37em3XDLVqi9aXdrqKlSOa/MVX5QLAR/Q4x5auBTWALKZgRF7yT6+uNWs5G94D4ZGbp+5iXJ+SsRCx8tzJ7np73xs4rxKnXd0KGnRA0qioJBgS59ZEgk47L8UpDUWRmECAASbG43gAyBJ6x3xY9XLMY8rNWEwOtjJJiTHLHoT2xprv+IxMJTXUbwLk8uFSpT1WqU1IMfC6Egn+EjScY+LoalOiiqo8sG89DsvqBhny37ITBTMLMmSSYE9DHNaNxAJPvjGEQIJouGKE6mUuNZ07C0qF1e2oE4maq15QtJRFzK8NBVgwh4BR9U32KFYjSZmdxHWYxPIcOelUR2CsqkEqDvBkbj9cNq/spBVKFciAAxHMIliZ6mwv2HvMEqZMyDTzI9RckXg+h22tc+mFM7dYwU1gs5qrmVqjNOAzkANTX4V9upGJVqaCmiU6lSUPxseYiZ3Hwwe1/XFag9d+to/njsTeU3gLIvVqMZZr9zcn1J6nHYljsFee4CzPV4dOlaTtUri6+SwdR1CsCCIPYNO8jDH4sz75fy2qDncEIrdAgAapa4MkKvpq3nDotBU1PTRBU0kAxH1MY+f+KcrUrsz11B0ojKUMQrMY37wJ3wdekyVVD+HrPYVOKCUOo5TDluI5rMsMuVSpUAhJJGlZky3oDufbfBbiPDc5SFDL60dXlZQQqAX5g3MYEwRvtY4XOB5zyGq1g7pVWmyoqhWDMxC6G1W0nebRGNeY4pXy2ZYNUZ6ipoLvDMkwTo6C2nvsd8bUpA+ECeOIqqfFGbJcPpJTqhTVdVOlqjVG5mN2IhoUr6CxIvvijM8dpUcs1Jkeq2o6WcCoTrIBUTcE7D1wF8L8VqUny+UNqdSoymLktUKwZPa/wBTJwb4tkFdjVWkNVEmo6A6RZvMSIOxXkjpAxRhRlQqw/fWc96NQ1w2bTmDNXAM7TpZhnRfKpqug01bWCRadQtYg2HrgLxF61XMVTqWWGhQnINQi7AyBAnrP3xGjWfL1a1JjypXCqPy2mLdObFnFcz5ZZ4uFqN3uSAv6tv6Yw1Hv7TrLgqNsuvM+8EZSrU3ZgYH0HpihcwXF9ybx6bf1xsNZTTo0UEKiyx6s7bknsLAYGZJgrnzASJmAYsbi/TFNJTUa057KtIXhbhWYNNtQqeWbRy6gbzBHYb/AGxvXMsTy5po76DP8rbnG/hGUUZdqz0k0XKluZvae3brhd8Q8c846KKqlNSAAogudr9lnphr4YjnBXEA8oUo51pLftDG0agD1PMPuq3xRX4hUBbTVYg7mI1WHT6fpgpk+FgU2mCFETG5G5+pOF/PKxYKhhmMKOnucTNhW6zFxinlLzxWsSCajSCYNuog9O2LjxWtp/xXv/vtgTxHgtZKZdapYi7LtA6kEnv07YX0zVQ/O2079r4S+HYc5SmIRxpG6vmGcy7FiBEnt2xVgLwbjRo1lerz07hlcahB+aOpG/3w3caztAKFNMU6gmCg5XJ3XuBaRPc4lqKyNa0ZxgOUGY7F5r0DGtawYCJpaNLRsxD3DEbxaRPXHYyxnuOJ/9k="/>
          <p:cNvSpPr>
            <a:spLocks noChangeAspect="1" noChangeArrowheads="1"/>
          </p:cNvSpPr>
          <p:nvPr/>
        </p:nvSpPr>
        <p:spPr bwMode="auto">
          <a:xfrm>
            <a:off x="120650" y="168275"/>
            <a:ext cx="5646487" cy="56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hUUExQVFhUWFxoXFxgXGB0YHxoaHB4YGBodGx4ZHyogGCAmHBocITEiJSkrLi4uHB8zODMsNyguLisBCgoKDg0OGxAQGywkICUsLCwsLzAsLCw0LywsLCwsLCwsLC8sLCwsLCwvLCwvLCwsLC0sNCwsLCwsLCwsLCwsLP/AABEIAJ8BPgMBEQACEQEDEQH/xAAcAAABBQEBAQAAAAAAAAAAAAACAQMEBQYHAAj/xAA/EAACAQIEAwQFCgUEAwEAAAABAhEDIQAEEjEFIkEGE1FhMnGBkbEUFSNCU3KhwdHhM1KCsvAHYpLxJEPSFv/EABsBAAIDAQEBAAAAAAAAAAAAAAECAAMEBQYH/8QAQxEAAQMCBAIHBgMFBwMFAAAAAQACEQMhBBIxQVFhBRNxgZGh8CIyscHR4RRS8TNTYqLiBhUjNEJDciRjshaCktLy/9oADAMBAAIRAxEAPwDoGPFBbV44sCiQ4cIJMOEEmHCiQ4cIIcOEF7DBRIcOghOGCiTDBBCcOEEmGCiE4YIJDhlEJwwQSHBQQnDKJMMghOGCiQ4ZBCcFRCcMgkOGCiQ4ZBCcEKJMMghOCgkOGUQ4KCQ4ZRDgoJMMgkOCohOCghOGQSHDIIcFBCcMokOCgtvj5iF2ELGBJ2GLmNLiANSgTAkqD88UPtVx1f7lx/7o+X1WT8fhvzhJ88UPtVw46Gx37o+X1U/HYf8AOF754ofarhh0Pjv3R8vqh+Ow/wCcL3zpRgnvFgbnwxVVwNej+0bHaR9U7MTSfdrpSPxWiCQaigixE40M6LxbhmbTJHd9Ujsbh2mC8Sh+d6H2q4sHRON/dny+qX8dh/zhJ87UPtVwf7qxn7s+X1U/HYf84SHi1H7RcN/dWM/dny+qH47D/nCQ8Wo/aLhh0Xi/3Z8vqp+Ow/5wk+daP2i+/DDozF/uz5fVD8bh/wA4Q/OlH7Rffhv7sxf7s+Sn47D/AJwipZ+mxhXBPlfFOIw9XDMz1hlHMhPTxNKoYY6VIOKgrkJwwQTdRwN/1xHPawS4wOdkQCTASFxEzbDtIIkIGyEVB/3b44LHteJaQexQtIsQgNUf4DgddT/MPEKZHcD4JDVH+b+7FnWMy5pEcZt4oZXTELwcROHa4ESDZKQRYoQ4P72+OIyo14lhBHK6haRYhD3o/O9vd44ZlRjiQ0gxrB07VC0gXCQNP7iPjg06jHiWEHsMqFpbqF7FqVIcMghOCgkOGCiTBQQnDKJDgoIcMokOCEqE4ZRCcFBJhkEOCghOGUSHBQW3x8xC7CazXoN90/A40UHZajXcCD5pXiWkclz5aHnj3R/tD/2/5v6V5sdHfxeX3RDLeeF/9Rf9r+b+lH+7f4vL7pxsgREyJ2kRgH+0ZGtL+b+lH+7f4vL7okynQmQYkRuOo3tIkT54w47phuKZkNOIvOb+laKGCNIzmnu+6cOSYAIx26FYMnrIgn22xRgulHYQmQTfTNAjhGU+IhWV8J1oiR4fcfND817c2+1v3x0T/acj/a/m/pWX+6v4/L7pfmv/AHfh++C3+00/7X839KB6K/j8vuk+a/8Ad+H74tb/AGin/a/m/pSnoz+Ly+6Q8Nj634fvi0dOz/t/zfZIejo/1eX3SDh3QGfUP3xc3pmf9Hn9kpwP8Xl90ByXn+H74ub0nP8Ao8/sqzhOfkiAYLoDQDvAgn1nfFbuoq1hXeyXDSTIHYNAeeqMVGsyNdA3tr2laLhjkre+PLEwV6VSi4icTMIlRMn+IPuH4rjk9Of5dv8AyHwK14L3z2fMJrOW9TEe8Efl8MVdFYjNhqlI6tBI7CPkfinxNOKrXcSEWZ9If0/3DFXRv+Sr9h/8SnxH7ZnrderV2D6QVA0g3nqSPHyxX0Z0XTxVIvcSIMWjgOSOIxLqTgAEF9SsSDeLecjx8cdLEdHMw+CqNYSdDfl9lnp4g1KzSezxQuPpCPEo3+f8cVYSvHRT+WZvj/8ApNVZOKHOD4fovZ8c33kI9oNv7sHoCsG0qgO3teX2UxzJc3nb14oeKG6gdAT+KgfnivoFhLK1Q8I+JPyT403Y3mns36a/db4ri3+zXu1P/b80nSOre/5Js49SuahwyCQ4KiE4IQSYZBCcEIJDhlEOGUSHBCVCcMohOCgkOGQQnBQQnDKJDgoLcY+YhdlNZr0G+6fgcXM94JXaFYNMdgrmJxDfCJ1a/PIUsxQQzam1NNyyNEkeiSsQZ9I3w/W309WPyTJl+M02QrFOSILBl35BNhb0dpiWOFc4kRl9W+iKkjtCrNJ7puZoEr1YELte8jz1tgGq6ZLfXh2+JTIh2hpWlaXKBYsIEEkiCNr7fHA60/kRS0+P0wPqNA6spshLHpG1QBvI9JwoquH+mdPieW+iMIU42mqQKXoaCuoCQWk7eIlfG+LW1SLluyQjgjftDSNz3RYxJLA6vRLH2gR6pxdSxGZ0FqR7YEpV4qsSKS3FiD5lp28yPVjc0rOXRsqlhjWxZnJphjbTVDgrPhdQ6Bbr+2PMOK9Cp1OZjoMBs5oUOi8f4g+4fiuOb05/l2/8vkVqwXvns+ijIhcOhN1fUvq1Ej8xjnVAcKadUaPZB/8AjB+R7VpaeszNOoPz9BPZj0h/T/cMXdG/5Kv2H/xKTEftmet16sRqjQGOkGTHibX9WKejsDWr0y6nUyiY34Dgnr12MdDmymqiQCQoWwMDxF5tj0eFwb6dB1Ko/NM+YiLrn1KrXPDmiITlRfpkPTQ1/UVA/uOPKU62XB1KW5c35z8Auo5k1Wu5H15qNTJdKLde8v6uY/kMbXf9HWr0tiyB3gfUqkf4rGO5/Vez1zU8lC/gW/PHY6BpRhJ/MT9PksmNd/i9g+6kVzLj7s+8/tir+zjIpPP8UeA+6bHmXN7EBx6NYEhwQghOGQQnBUSYZBIcMghOCohwyiQ4ISoTgqIThkEhwyCE4KCE4ZRIcFBbjHzELsprNeg33T8Di6n7wSu0KwaY7ho1PynwK5eZvFOLhDRqflPgU2ZvFHTMmBc+V8ZyQnF9ES1h/MPfgEFMEa1VHVR13HvwhumCEk/bAA7WXrt68Q8wmCNCdV6k+UDqLbe/C7THejyTwI3tcbz++IGFxy68lJAChUqq6yNQtHUeMAEeJJH+HF9KnldeyRwJFrqd3cmOpEgePq8cdYOy6rGWzomnEdRPhO3rxroPFQnLePmqHty6oKZ5hG8jGt9PNScDYQfgqQ6HAjipvCyNEDx/XHnHOi670KxSPdgU3bnvRKaqVAKgJ20kT5yD+WMPStN9eiG0xJmfIrRhXBj5dayCIh+ktP3SZn3x+OHxGCdVwTace00CO0C4Qp1g2sXbGV6pUDEEXAjbyM/ljP0fhKzcLVY5sF0x4KyvVYarSDp9V6o6Fp1MDEWB8z4eeM2FZ0jhmllNliZ2+qsqHD1DLivKZMAkiLz4+7HdwFTFOafxDQOHz3WKu2kCOrKFswBT0zz6YA84jHCd0ZW/G+6cuaZ2iZW0YlnU63jzS5eoqAhjF5HuA/LGjprA1qtYVKbSZEGOIJVeDrMawtcYumTOlmvzMT5xt8Md3CUnUcK1g94N8/1WOq4Pql20+SJAk8kkRe5Pq39tsZuifxeV/wCIEXtYDt07rqzFdVI6s+tkZx2VkQ4KCE4ZBIcFRDhkEhwyiE4KCHDIJDghBCcFRCcMgkOGQQnBQQnDKJDgoLc4+YhdlNZn0G+6fhjVhf27P+Q+IVdX3D2Fc/Ax9alePAXqwY02RSBqHgoPQ+kR5dTHiN8YMdh+tbmDiCL6mDGxEGZ7D8low9TKcsCD4+Kz65mqPpai1KehTEWsVAIZlgDlVoM6iSo648dXbSqvcxxk84mezluu4zPT9tu3DRMcSzdaqaApRDL3veKJKppk0yAoMAjUdyTIvpwclNrC0iSO718FW4GZQkCtSFLu6hWpVpE13JRRFmGj33mBq6HCtd1DXE7DT5K6nRc8hoGq0FPhQWiIZi6qDTYujLPKCrqRzTpswglSYAuDza2L6x8ECDrtbtm0cDvfgrW/4VnC49eo1UXNs4rKc266jzBzqlioOpIUiKcNpkrJkkRpxaIFAtogkSbeGszffWFfTe3EVwXw2B6+PBO8F7RU8xVJd1Vt1UqWkxpVNRaAABOqfrbjprZTOGo5WuPEnS5Ea66Ei9r96y4t7atXMRYWCa7QZJa1QRRFB1hdRdua6yWtZVN52EW3xVRq13yKzsxMbabeuxWPfSpQaIvulo555DEEvcIt+eougFlaLqAqwTYEnznYKTsl376E68wdPXJc3MS6YUqpmIBZnMnSCAVux6XWR6I8NjIxldjar/ZbtpGkdl5iLWPejkAU5KwdQQoB3MMW9nhby/Yey6Mrvq0ZcdLXH1ufW65uIYGusOauOEry+/2Y8i9maxXpAYUz88KW7BCUNWRHx/w4YNIEKao5Mf5bFrHSEF4CLLdmIUDxYwAPK+HBAMJSkrOssiai4ZUptqnvGLBDKxCAzIv4TM4ttMIIu4YgFdJLPUCprUwtMSSTbqGBNhYeOHyoSgCmVHKdWoqQwIISdRnwGlvccSFEIUkTy2CkrqGpQ91JXpIItvcSBgwonqNEHuwUqMatRlBRtOlV0AseQzdmN4ELhkFGpoxAI0kNq0EsAWVWYF4+qsKWJMCMFBIabf7I0B9ZaE0klQZI3LAiImx6CcNKiXMUmVisXVqdNrg/SsisyjyBMe7BBUQVaTKGJ0iA5guAWCEhio6iVMTEwYnDShCKrlWWIioTTpkhHFnqMAgiOYFSI8bmYGIHKQmzReVUaG16wCrgiaY1OCTYQLzsZsThswQhN5gFBJKkFNYKtqBEsN/WpHsw4MoEKdmeHKtWlTBaCmqqbSCjFagXwloUb3YYQPMFGFErUPpKioVhWqhAzjUy0p1ED1AmTAw4fa6EJitSZULnTARKhXUC+h9IU6R5stje+GFQShlXny7hmWBKOKbSwADHVaTa2hpPSMNnCEJaOXkgkqyd1Uqgo0ghNSiCRb6SBtgdZw4qZVHxekSHBQQnDKJDgoLcnHzELspvM+g33T8MasL+2Z/yHxCrqe4ewrBAY+sleQARIYuBPlAM/wDK2M+JDjTOWZ2ixnvt42VlOA68d6ruMVa9Z2p1agTLnlCipOqUMLIgQsSZBsfbj5zUyNqOqZZqST3zrfnOkL05xbuqFOALR3JtRSy9PukcmVJ221xqMKshCDPgbGDAxM9Wo4zpado7/jxWWBsjyXdVl+TUjop1HpoCo1AuTYEEWvJkHobGcRrHuq5nyXTbh377+olaKNYsENK02c7H5haShSlRwCFUDu1iSU0yIVgepIE40fgnNfIIvrPHtUq5n3WTzlPvGFHOU6iV0M814YrY8p5lJmbkW64pqU6mGcXNMA+vHnzlZg6TBVfk+z4ytV6ilmpKveBNUEEGytqgNMC9ryIsJeriuuYGEQTANtuPrkmA3lRxxQ95TqVvSJkuNUaypUkaRzKP5QJkQSMaajMzSyjykWmN/R24oU3ND/aEhXC5wVqmmkac1IBYE6ZLLpAmGnWANMbaj1JFnXValPI4WAvxPG/DhtfvVZpsDyW7qNxHJo9QqBDIzKolSrEGdQAMAGCCJ3EXiMZxVbRbLtDvuOHBM9uyuVeklRqdIhrCTLFQ2karAiYiATH1jzSQNdDHV2VPY37N4n5XjjaSqX0mkXC0nB1lT5W/P88UhdJTSgBiBhZAdCmyYrSDHt/GMEtKiAv/AJ/m2A7nooE7lamh6bkTpdWI8genni6mcpulcvZOmtM0yCXKNr1FdPoqQigFj9eGJ8hHneC3VKlWAgUapFA0oIEamqanaZvKlht4expCC9UK6baie4NILpAAZidZ1TeQzxA64aVF6uwIiS8NyMyBWSmAQELC77jyGm29iogr1CVVQWCinpKyQCxZnYkAwbtF/DBQXtQkiSB3AoqdMxApySAdiQ+382ColqMjLobWFU0hIUEuiBwwPMApLVGbcgT1jBUXqNddSuxaRmKtdlCzqLaTT5tQgLpANjgwgoucUMguxfuadMAiArKIZtU803IEbsSdrsAUFN+WIKpca4aqG9EAqi0mp0xGoyVZ5/pGJlKkqEjBUCLJ00qiAxpl6pQOYkwBTXSOvqnDZTMqSvMylqcg6EWkhtcqsF7T1Yv78MAYKCk0uID6MspkVnq1Da47xq1NBfbvCCdvQXfC5CpKjU64WkUVnBfLtTZQgg1WPO7tql5BIG8eUXbIZUlLVzKmo7aTpetQMQP4NJpjfchKdvI3wchiEJSrXpiQWLFnrVdbUhAqMoWk2gsdQWXN+pBjByOUkIMznA2q9RmNGjRDOADyualQmGO7BY8jHS7MpkFAuUI40KtCcFBCcMokOCgtzj5g0rspvMei33T8Ma8L+2Z/yHxVdT3D2FYdKZNgJOPqdV5a0kR3ryjGyQEOVqa20QQxsEKMWmLgj6o2ufERjx/SXS1V7TkcWgi4gGNoMjjz4LqYfCjSJKg8RzWt1p04O3NrGmmUDNPLIv6JYzBYWvjDgMA/FAzbiTp4LXXeWEE34X+CTs1wk53MGm+Y1IqItQ0SIJdjyzp8UbeTA8bjT+DFI5bRy+Kam3MJPBdTyfAsrk1DJSWRfW3O0gQDLSZgxaMXhjGRATNaNln892kr6j3cAeJEn8cI6rCvFJSuA5anmlcZj6SoG16juBy2BGw1KDHqwDTbWb7YVb2gWhYzt5wD5CaTc7ZZmCSIcgw7BWDlQV5VgSNm6kYXqMt5Wd7Vm85Qp1qVFqYNJVYr3TJ9cFjAUHqZNpJnGEksc4D2p3B4wL/LwQa4NeHcFdZLh76WdixDVJbpqIUIFNrzvpDSZHnisVRT9wQG8dOOu5vpEQrKjjUOebzopAyNBTSNRWKrqMXqKZhlDJcmdJEjoAOmNlCrNJ7qdM1H2A5ST8BMRwvCrAD3gOcGjeVFziQ/eI2jWyGqkKt3DTqEhTJ9FSB9f6xEdV+HbSw2aoG5tYsCLaTx8N7yZWV75qkMmOPetXwWpCH1nHIL7ldWFMetO3vwc06IQmyLjy/P/oYeLQgiqRHqwsyICKAXlv8AP+8WZjEoJycWylQ6/dgh1pUQq04dplArxw6CGcEEFRIcMghOGQSYZBCcMohOCEEmGQQnDKJDgoIcMghOCohOGQQnBQSHDIITgoIThgokOCgtfwGrrpgkObAlm0xqIBIEHVaevvxwcN0bhgyHMmNzF/BXVK1QGxU/M0xoa31T8DjXT6PwzXghg1CrdWqZTdc/dlVSX9ERO3Ww3Mb47GPrNpUS4gE7DW/21XNw7C98JnhvDnpVflGsFWDhaRUIYfqSW3A8BEdJufC42o19MhwvOsC/wHyXYZ7BsrnszwOnlqbVVphHqXBLayEGxBmBq3tHSdsdPBueaADjY3TjYhZ7/TPiqjilenZRWYOomeam1QRJ3kVGb2YtJv3q3O0gDePXyXY87RV1Ktt5dMFwBStJCwnHOB5hSe6h1OxFmHrHX2H3Yo6iTqruttomuyvC8xSrK7agBZi1rHpHXGoBrWwFSSXGSpX+qvHUo5HQwVqlV0FNGJE6WDM1iDAAjzJAuJxWQHCCkqaLk1LP8q1O71OoZtBQqhgBBp5obl1bbQLE3NQog22WcC6vUoZqrTMFFOXHeU1RVKuw1OqKSt2mTplgRI6YyODJiZVjWOdcevsp/AM1I5kdKjHmFSRcqGhFC6hy3hjbb0Ra/BPbTrtyMzHS2WN94PDaPms9T2mkEqfnHQMBUI0c022IEjqOseJv7cdLpnIKjHteQ8bAiQNzeYtsBc9iTCCQWu07NTsrSkFoqpMsIY+BqDli+3pH6t4O2ORi6TmuYxpiZJNtANIPHiF02OEOJ8FZZWulVddJSQFXvFAJCsTKwzRup5hcWF98CoTl60DTVvfE5o4X7tYmQwyYJ7+5Kj0xULBAVar3aqQWOlDBZQhuWM+URFze19en1gpt1Pw8ok27iiGuyz69fVR+OZ+mjHQqktEKtytyDMmAT1BNoHUmMlfNmkWJI7hxIkgk2EA80WSbSorPJIFRYAEQQYMgHzYyYtAH4jIMRV6v2pDo7vKdriexMG3UvvKaqoY80SCx0idxr1Tt122NrYlLGOzEmXATtFxbY3ns300TGmRZMpmEOmYA3MkbT+AAU2mwnyOJicZVptsNeN4M8rxbz3SKzSpTCFiqFd1YGdS7SN4sCYPleMHD9IvaHAy47W0vAB4eO88lHNBghWNPKZdlkAzpBM/VESZjrBny6+faa0VASHHgdPWh7dFVJUvJ8JoFjCLETp1M253knw6RiMMV3MBEAC2/bM90RzlE+4DzUmnwrLN6KKfUSfzxbRxFKtPVuBjWEjmubqi+ZKH2Y95/XF6WUnzJQ+yHvP64KiT5jofZD3n9cSUF75jy/wBkvvP64klSUnzFl/sl95/XBzFBe+Ysv9kvvP64mYqIfmLL/ZL7z+uDmKiT5hy/2S+8/rg5jxQSHgOX+yX3n9cHO7iohPAcv9kvvP64Od3FRIeA5f7Jfef1xM7uKkJDwHL/AGS+8/rg9Y7ihCH5hy/2S+8/ridY7ipCQ8By/wBkv4/rg9Y7ipASfMOX+yX8f1xOtfxUgKvyfFMuxC03WWGoAAiZJAJt1IO++I2oy0b/ADVcFT8wORvun4HFzT7QSnQrBUiQQRuNj4HHTr0xVYWHQ27lgpuLHBw2TPE+LPT1xDEpI2EmY6DeAxjy8xPz7FYJuHqgFzgXXIJnKNpNgTFrCBoDuurTql4Pr6rb8S4dZTEzpUCTAGwsPLHbYA1oA0C0brOcL7MZfL6iinXJbVJBGqJiLgAgR6ieuEq0WVBDu3U9qUNAVtl+K5mmCG0Zhfqme6qAf7rFKh84T24shPKp+M/6hLlhNbJ5xB46aTL6tS1SMEMJ0ULwNVjeMf6xVG5crlwh/mrHWdjsqwAfWWHlgimZupnnRY3N8Sq5n6XMu9WdJaWj+YLAjSNJ1QIi5sJwmIox7bNdPX2WYugq2o5HvaymlT1AIxcLpGkOChEFtTCGuQSbiykQcFOuKVOKh5DX6WTBphOdn+LPSZ6YpkKeTTsRpRr7WMydQ6kgzha9HrIM3PofollabgdPWjVmC0xGoQlRzoprrMhmhmKmALXkwcLRYYLabi0jccp27dp0nio1pdqpOqjTqH/yHFM7UzlyY6zq724MkRAEREEXapQpVXl4MOJmeXDa3DzlWtpFoiVcUezygIz5g1UCBeWlMiCFN3nY38bRGBiWGqQcx14aeo9WWkEDZONnaVCmUSpVJB1NFIOQJkalDBj4XnpGKnYQVWkvffjppsRve4k2PfKtdl0UWvxrL6Ec16mgnQHFJmiDdXhyy7/WAscCpg21Dd14jTWDM68dI0TB0DSyn0u4NEMDUdpk6UUNqiCTL77bH32iujQyvk1JEzEGPv8AVEkREI8pw4UnNOo8CE11SsczLqKhZJvqS8yDqve+jEUaVR9Oi91yZE7xrbS8784RY5waXBWVLsQ1nWsVOkyCJ5uaCTaQCxEWkbicO7o1uWGGOe/j6sqs8lRsrwGkqgfLEYwOaCNRmZMG/wCIxQ7AMfZzwR2befitfU1R/oMo6mWoNZ87QMAgk79LGGGxn2WEXJU4SkAA17RHLXjJnf8AVP8AhcT+7d4K0yWfo01K/K6EbWgctrXJG8nbr5Y3UOpo08jHCBpfv81W7A4lxnq3eCcy2Zy5IU51WJIUKrKJlpAsJMm0T1wC2nVs94JPC1pBjXlE66xEoHB4hgnqzA5ctVa5bJ9ySQw7u3LF9TGN/Db8cTB4D8K45Heze0eF9baLNUqZxcX4p/iOeWjTeo+rSilzpBJhbnynG5zw3VVspl5DQqfg3a/L5l1SmKssSAWSBIBJm/lgU6ofpora2GdSs4haLTiyVRlSaMSUMq9oxJUyr2jElTKmgwJI/lMH3A/ngpTZEVtJMDElNllUn/6zh8T8vycbT8op/wD1iZkMqKh2nyLsqJnsozsQqqtemSzEwAAGkkm0YOZHIrLvU+0T3j9cTMpkXg6Ex3iztEjfEzKZEVdNIknwHvIH54IcgWwmyMMlSRiKLD9hsvWRai5gKWD6gVVBzOC7GUOm+qbACD7AmFNT2g/SbafJI4ggLT5gcjfdPwONjfeCR2hWDVJ3JiwhRLG/1ZMD2/ibY04/ryyKRjnpHOToB2E9mqx0Q2faUKvXppUZnlkRdTiTtqgK5J8b2JnSceCLaz3Cs52czGpOhtDt+Wy6bcotsrvKdtkpq7ZmVp6xsdZoggFWKiToM+sEGxG3Qw2LhwpEa6HXu5/RWTCvs9lkq0zVpOCrKYYXBn9/xnxx02uBEhNosuxKE83uIwyirM/xMNNNtLBgQRNP8Q9RcEWMpXAOEFYftLwJRTNWiBNI84UiI6kQSBAuQDEerGmQ4SufQqOpVMjz6+/xVJkqwahUiOWTcf1fHFb7hbHxnU3gnFQzKtSoyKCGBBKmQFU3UXChbywkE9YIxVaIcCSjeLq5o51qtqfdLTSlzsEFnswLQdTSAFgkiWHsyvYIg/GEAOC0fC8qyVcwAAafySpot108xsSCTBmLQFtMxXRyScvAzz/T5qUz7Shcey+XI1ioytADENIMYspXMLa8MyAjVDwLtYaIRFB7qIU3JF5JJO8npaOmNDsMDcKgPcFZcYzyZiGV1WqPRKsUcHyI5lPq36zittPKZQc4lMZrN1tAWuKLhvrVFCM3hLJAa3lthixhO0qZ3xdQFrvSBKVEW14fVYTAM3/PFL6AIlDrHBdLrcIeq9WsGAgUlYMSLGlSkzMCAxbYG0dcaTSa09YLGNVYHWWt4BT05aku8IL+I6G3lhsOAKTQDNkHmXSsblM9WOaKtl3Cd4UA7o6dElQ0xHnP5YwQretq59THetSKKdFU+wYkK/rHcT4qKwJUlaSgi3MF9u2/hv0w7OrvmQe6raD5p7Lga1U0gDIMjTA+BN/AdRiezn9nkgXPySTxVjxesEpFjsGSf+ajrjfUeGNzFY4lUHaNFCZlyG1dzUUGbCVDmwETJFze3rxmqEMlwF4J8t/L1KtpNl4HMLBdhyvzlQALNGs3JIU6GHqFjjLQqVDUbmO/yK6+JawUXZRsPiF2gnHWXDTFao49EA+uR8B68RRQa2fqqY0g+rUfx0/hiKJmnxSqXUaRBYCYbafNYxFFYUfTq/eH9q4YJHap3Nfw2+6fgcKUw0Xzr2c7O0Dl2TX3lPMBWGpQGW1rgkEg9bdbY5lWs/MDoQs7nmexS+yvC6WVGSbSGq1c1lVLxJlq1N4n6qgL7SMM176teNgnDsz4XWwyW3j7sf8AWOirlNyNWlrAVGkkQfD4YiitOJfwz95P7lwRqg7RAcWqpDiKLA5LtC5qDLUKAkBQNZ2C+mW0SBcjYxv1gYytrVBDGNA0j5zExqPVlXqtdmByN90/DHSbqEp0KwyvpMzdRNjce64xT0n0pRGHqMpOzPiBAJvx0Itz3WelReHAmygIgY374ox7waRawgxpvBN72Gonwx5lzMLTZDQ6dBMATuTvppp4XXQZnJvogbJPmRUCqaTFjPKoRBACSTvAgCBsN/CrE9RRhzyTrA9HTTvjeyvpUnVjlCi/6dUauWzZpd8HWqKgdQZXUl1YE7WB2iQb7COjg8WKroDYETdX1MK+k2XGVpO0R1A8pHgZPtv0vaMdILKsoqIh1N8pJPgcyy+6mCMPc+ggqnjnHVp1VOrcaHDLUsDs30ijbb1HyxZTMa6LJi6PWCW6j1+izHFcl3Jraf4dRNSeA3kez4EYNQWUoVutAnUar3CuGaVFSrUNP+X6Mvdl9G6ldRUkiTB9eML6saCVeDdbHiPGqdHUj02NJkHdVad1ZGAAU2BFp2JIuIsccpuHe52YuvwnzTS1rtPXrtVt2S5UqnvUZqVKsOQkgnQoJuN+U26iCLY1tHCwg/JBnvJOJZSjmUkpDxukAk9AwPKR5HCh8HRalR5TKvTAU5ekATHeM+oDz7tNEny1x8MaQ5mtyq4JWgfgVFKiuTWq1luqMNCD+hFAUX6ydt4xir4r2SDZXsw7jYAqg7XJrqEZivUWs8FB3ZZdM8wQAgAyALmY9eGwb2vaXN7/ALpq1F7CA7fRZ3hXD3zVdaAqOwAFymgIoi5GoqLevpjdUqnLJ+KoZTF13kOKeZLi8LTprzKN6SEtHqj9RjAQ9td1RomRYZt4AmDYero2IAWs4ZV1UkaZlZnxxswmfqG9YZdF+1LUjMYVbXoggkBdUHoL28f3xjutMKu4TlaiOSyqoKgTC9I8HPw9+HeRskaIVi1NiID6d+gO/rwpjYIw5JlmOsKTt10kA3E6ZJncDfDMABCDi5P9qXjLNt6dIXMC9RBcwfHGrFtzUiJjTluqaZhyx1LOPUp5oVKgdRSqAKtl06RBZSSZMdZ26Wnn06p6hzWkn2SB3Dabmd9b8Fqos/6hkjcfFVHYZkXiCoqi51SBb0GF/O3xxThw41abjxPwK7OMyjD1AOR8wupniVMGNV/un9Md0GV5lFSz9Nm0hrnpBHn1GComWzdAmTpJjcr+2ConUFEkR3cm4Fp92+JKiSh6dX7w/tXECR2qdzX8N/un4HATDRfMvB8qrZM1MlXZagSa1ByrAwOcJKyhN4NwdpxhefbioOwqpxGb2grimWavwx6tRV1ZzLdzQTqO8T6R/wCnYAcuoCSScTDgCoQ0dp+SlMCSusgD/AOhv06frjcrlJ4fHeJ97rEfDfw88RRXnEv4f9Sf3LgjVB2iEjFiqQnBUVccqpYNAkbTf3Tt7PPFhaCZVacrLyt6j8MHNludlImy57m64WSamkAG0EGbwCwbln1HHExXSrcTlsYBNriedjcRpI+KDKOS6grmkDayNMRMOF1hgYWWYBVBgmCBJtjjVC4gwZmNiYGv2+q6FEUzJcDpsQE6SEDU50tqDEMCZkECWsXjpMHpNxhBTfOdxJZGh/8ArNvIaW41hxEhpI+KxfZes1PjqjVqBqV/KZWreBZb9Bj0lAtewPaoHE2JXS+P506bwD4yRPhYXPw8zvjQAgsVmFUNNRabt000NRPqbU5b1wcOgsd2nqEkBkqJeyuoW3+2FWf+I9uLmCyUaymOzfEUDilmVNShBtr7sieUc0G1xb9MVVZLSBrt9FV1bWv6wanX6rVUuIii3eU2FOiqqtSnVUVZEaoNo17qTHMTN5xyg0lxY431EJ8xLkvBuM0KKgtTo1G0vWp0lpBSahgqNrDSurrAI3gjFppum570BE9i92c7SZqs+apVrouWzNYJogozLcKYmDJseuLOrbGu0a6q1skTChvxQgqAl/Ekj8MVARoU8La8OyFemKL1qawCKr6otAOgAXMgwbxucZ8VULHAi/rddDB4QuudFqqfFaV3cCLkmcct2JFSp7bZXQq0XsZZ0BZHtLWpZtQq0q5CurB1ULEGTGogiRI2xdhMPXpPL7b29WWOpiqT25DO2iWjQoJTbuU0My6WsQ5sbE7vbzONFJzwHOeZ77fRLiCx2VtNsd0H7q04/AzDag8r3IAViLd1SsCDy3G8jYbyMPVqsNcti8DwABjbuvxssJaWgXXSeB19eXpPfmUG/wCeOpRfnYHDdVOEGFFzgqLU5fQgm7sLx467CT4YJcAblQNJ0Q5nPCiiuRcyIaqdNlZt2MNZfz6YmadLqFpCbTtACQNKXYL/ABU6sF9u+2DLuCF1Z5c631wQoXSuoFSZuxg3AsovBsfKYLmUFX9sq6pk6jNOkGmDHnUQfn/3irEkCkZE/qnZrZYHL12/8kd1ppnLVipNwYAkSALzvvtjksfTcSGiDlPdtbS3HS/gtmHzdcztCTsLRpLmaJSxYkmOvI2EoOecS0O2J+BXbxo/6V5A2HxC2ZpCSCQsExBU2M2jUIx6BeWU/hAUMQrr15YWT7QxNsRRU0W2PvPh8cRRTOF/xVEW8wTt6zY7fpiKK7oDnqfeH9q4KUhSCsiPHARCpqfZTLCPo1t4qnx0zgQipKcBoBw/dqWUgglVJEXEWtHTwxAANFIVMjAfVnwmZ8hYj/PDBUUjK1ULr9HeRBBbz/3Xj9cRRXXEfQ/qT+5cEaoO0SHFiqQkYiip+F501VnQywB6UXPWw6T/ANYNGqXiSCO2PGyUhSs0Po3+63wODU9w9igC5o+ZlghVaQGpgNKqZuAxIWCCokRHpb2JHjajH0mgT8Tr3ifIcloa0E3TdfLg0lqag6uRBCq3eaGBOghSAsodx1sR1soFoJBaQ4gzrYH14wnqMyiVk+LVO8ame+DVKzCVbVpp6dVNaZ6knUJuLnpY46TXMaw2MAevgqnNIPH9EX+mdH/zqDsvO5ZmkrYFXNgCWAMEiYJAnaJ0NJ60Nb7o7eHgo0XXUuJ5RIKMAR+R/D/DjamWP46pCFadFWHitPlA/wB3eMir6w8+rDBArmfaBwaqgFCNP/qAgEzaQ7hiI3DHF7B7KU6Iuz9AfKCjpIakdQY7AaXBPjJC26zHXGPHWYHAwQft8z3ojS6PjFCtCUSraAQ1EkXdTCLewP1fPbpEKaYYesIgkXVLajXgkHSQo3FK9UVaH0XdVaQUKqrAY949VCoHjqA8TpPXBGUtN7K1pGoXQ+E8ULVM4jQ1ZspXZgIKIywO7R9ILAFjO+kyJO+OZh2SM490AxOpB3ibctJ1gK26pcjSCstXNIwAcadQMCCDeRceeNJPs+ynYYcCdF0GtxsVVsQfH2449WtUNnheooUW6tKyWb4yKDaadEOzH61Q6QekLED1Y3YZrSJcLrndIUzc5rcEXBkzvEXHeOtKmjcyotjOwuST748saMTUDWQ0TPkseDB6zPpC3jcI7unAkkXBPjbwsdscSq6o1hGy6gqMqVQ9wumu1FIFqxgDlRWJIAulK97TFuno3892Mc0kDKZEEGCRp8b256XXHb7xHGfit12doBMtSRTIVAAfHzx1sK9r6LXNmIESsz2lriCoue4mxaKNI1HRoILIoF41bz0j24d4MgxolBMQnOGZyrVDCvQ7sCIvrmRf0Zj98RrzuFITPFKVQNTOX0jmlw8yVF4UNvfwE2FxiF0kAFQtKY4S2eL0+8ZCgnXAImdokCQPL8cBofYkhCCFK7ZA/JKmn0ppxYG/eJ4kYpxzQ6g4Hl8QrKRh4K53w/iCOMwGBQ/JautYAWAJt1O56xawuccbDU6hJcTPsuAO/wBPLvW2kW9ay0e0FF7IRU4lQKGFplpjYk03EWt5414aWPaHakrr49wdh3xwHxC6WtKltpH/ADqez6vnjsXXl1OyWUpqQQBq++Wj3+vBUVJ831fs4t+PuxFE/kcjUFRSVgA3sPLxGIorrL+nU+8P7VxEEtatDBR5T6r4iKddyOhPqj8yMCY1USo8+XkY/LEkKLKPTIMEN4GRBvcT4fv54Kin5LLcyHRMmZ7xYtuQBe1uuIorXiPof1J/cuCNUDovEYdVJIwVFksh2hpqgao7VLc1QU4AtZdKy0mLCL9OoCtqC0evUoGysspxJcxl3qUwRKtAPpCxiR0Pl0xBUD2EhQA2XK6mWMkqris76jqGkCCAx0mzAAkkmxg9BfzFWs6cxIyjvv8ArbjfThaRByq5z+fTuaU90lKnTLv3Z0AT6QSAYDlpEeJxQ+X1xVM3gBthp8vuFvbXptw5aNdFynMZxz3oWmCTplVmVIAcEG5mxt4TjuUw0NAm3PhK57S3Qytz2E4CMtWyWY1XqjTVBEkNUFRIWBaGKKbxc+OJQxrajyy1jA+3dHcUZ9qFtePZ9VPMw5bHyP5TvjemWR4nxfKvHMjOJ0yeu3plWNMeaQcWtpvOgKRz2jUrFV+HJ8pY1hTYkk91SZwTYAA2lF6ltzEbnFoBIgKmpXYxpcdk3xPJtS1VFVAtRkDqFCjQpEoo6zaepjrJwlWhdrjePjx7llw+PbWcWxHBT+IcVqEZilWC1FpH6N2kRrB0ElY6Red4PTDVWB7YQa3I9rmb2I+azXFeIPUZmqsHqAKqsnXTqhpAHjI6+rGMUw2w03W/LGi6r2DydBcmauX1ajQrL9KFMMBzA6dxInp5745j6uXEPE3yk8rQtDZe5oPYPUrJ8b4izsBUqVHvzRMD1Db2Yupgm5TuOyaPEnpqIqFhFgywcWOwrH33VtHHVqPsjTgqarmWqVZaYAn8MWNpBgskrYl9bVbLsPxcZZWDsAtRgysTYmIiemwt68YcfQqlodTWvo2rTvTqGJ0XQvn6UItBG+OM7EVchYQuqMEM4cFB47w5K2ard4gKfRkgAyx7miBcbWkdCQYm8Y6eLrPpuGUgW3PKbcdvnGq4I94zx+a6F2cCjK0Qid2ugaUgDSOggW2x1cK17aLQ8yYueKoqEF5hReK5mmjhWpTaZGob/dF8XXSKfkWlQyIqggHeD8JPtwsumw801kxxRa7WpimVIuG+IP7e3CPa5wg6KNMGQhyT5rUA60wo30mfD1RbBbnlAwmO29MNkqoOoDkPJ6VqiEQOpkbdcZ+kXObh3FutviFZRALwCuf9ma9OtmWp8zocvVHPYusCdQm5lje29745fR7XAOLtYM7gTGh7loeSHCOK1nA+G0Vqqy0wGGxgDoREAnGui0dY081bVrVHMIJSKnkPKw9mOsuapnCXC1F2vb0f0PXEUVZluGOhFStXZQCCV1E+cTMe6cY3VtYWgMk2V7ks4KhlWJAIHkfffFTSZF0z2ZRdWmX9Op94f2rjorKvZiCQLagQdukxiKIXSDIWSdyAPiSDhUU8q+fx/XEEKLPoEFi9UnaVNo2EcxwyCkZNqeteaqTq2bYk2/z2Yiis+Ieh/Un9y4IQdoiIwyrSRgqLnnY7sy9N+8qsU0MXCL3bIe8kkEhZBW0kR6yDjJQpUesL2uzEc5js4IkEBbXNtFNyOisfaAcbH+6YSLkWUy+uoXzDd3pQDQCslCdR9EyLwbn1eJ8e6r7GVgkzMxafhurmtOqZ7RZai9XTNQ00BAvqOkB5IAiQAIi5AU+JGNlBxe3NBuN9dZ02T06WZwzaKp7H5WslSq1MqtNuepVZOfaFQBtxJ8ut8Z+kalN7GtqSXaAA25k8/UK+vQFMAgyCLHn2cFp+CZiq9enFJmUNIgRyeLdENp89AAF8aOj8M01SW6C5B49vLXtWKbevJW/G8hl67F2hoknvHMKRZjY26gi2PRmtVaYFu5IylQeC7MSN/aIjt0hZjimSpBIpU0UcsPzLqJYAAAnYwTJG1xOCytUzXd3LPXw1JzPYb39+0yY5/FRsrwUAnRBqNO0XgEwSTJ26Ri3ry3YKsdHMIAcSfh4JzPcJzNSBVpiooKBR0GgABReL9R11HacVvxTyNB4fdbG4djYAnZQM52frMrUyrAvTRXMrJVZAPWTynYfVPXGM1qhiwt64rQyixs3N1GXsHU0KrU331A6kDXAENtbaJ67bman1K2oA9d6cUqfEq24Hwx8satOo1VUTJVoRmEAR6UAbyCJ8sUgS9xc0SR8o8E7mtAzBZvi2Y72jCC6NJjw8cW0xDlU47qO+bJoUyHBI9JQIPtOLdLKGCqbO8U1roWkqCZkEliRMSSb7nFoadylScNaGMSZFxaNxcz4bjz9uEqCycK8yNNiVRDWj63dv6QuSRMhW9hHljO/LEuAlXMrVG2BMdq6b2n4u1Oq6KWAHdSN5mjTHNJI8B6N73xixTXVKsGC0X15Dbf1xShwDbarpXZxpytEzPIL+P4n446tB+ek13EBVOEEhWDLP7YsIlAGFiK3ZfOFtTZgMxEMQCAymZF2kD/btjOaDjfMlhDS7J5uRGYAKTpJBHKfq8rnT7LYHUO/MpC2mRpMtNQ51OANTeLdTfzxoa2AjMql7fhjkaoTVqJpAaSAZNWmLFrT67YoxYaaLg4SPunpuLXSFiOzBYZxlqKNa5epJkbAARpUneAZknbyJ5OBDYLmmQQY9cb/HeVocbjuWx4MBrBAXfoCD+P8Alsa6P7QJqnulNJSZtla9yAB8Bt7MdRYlZcOFXvBq7zT5m23mb4iih8SyiuPpSQqmRpkb2vEz7sc0TstQflUXK8SVGSlTRiAVGogjciTtfDNbcFVvqStRl/TqfeH9q46CpR1KfUb2G/SZxFFGq1EDSV5vGPX1F/8Av1wIRlO0q0+iptboPD9fwPlMhCVly0WNulyv6/57cFRSOHP9Im923BA3v47eMeOIotDn/Q/qT+5cRA6IyMMq0kYKixZ4vqNVQjICLNAFjyiOhE7g3uJUY5TqlSoczQIgzabbASQBzDhwsrIEQnqPEx8nZaS3CuLkDSY6wI3PTfxM4ow+NeKXVtbJBg3t3HSdo0k6lM5l5XL+CJUpUc1Xe9MqJraShgTqRJYkg2E9SRMgYprgVarKYMXk3/TnOult1a1rhTLY0148/X3UTJZypnmWjRooGRBpOrSvd7S8LY3C8tzq9cXfhOrAJcd/O/zWsY6m2zGaRC0ORrVnzLM5VAzNTC0wH7wJGpw0kBREbTPQEwec+hTBbRN4yy7SAYEdpmTfndU4vGB7IY3QHt7kg4zTosP4gr94x101QcmmWkPIJhSJMb26DHqWYKnhGZafu8yT6C4PR9b8U60h4nSPnul4txAihltKJ3qvLuVuFksbEcx5gdxzX64n4lkuucptuug3ouoWMlrQ9t9pm/O8kzrqsxmeJVtLmoByuSYP15udXUj1+GGBYyzd1nqUa9V3tmMp8+X1TeWzeqqGqMNN5kEgwDEhSCZPxw7tFcDdXTNRElRl9JjSTTzA8YAM+r14zugK5tyvZrM01VAq0nIEQUqCNjMl95na1z44zucFY2VETPrt3FGCfB7b7HXPXaYsMUF8bBaI5qbw/NUW75KgSgtSjUp61Wo8Fl0iQCxIm+2Gp1AHXskqMJbAVfQ4Ll0csnEKcMNLA5bMXH/DGgVWDfyVPVP4KRw3gWU01B8spMlSIHyeuIN9pT8MU1XBxGV0RyJV1FzWyC2VU1+xmXAJ+cKYVmCrOWzFibj6u0A32xc3EsHsl197HZUuE3AsiHYmmtIn5fTC2Jc5TMXm8Alb7bC/jifjKBdlzXKnVviYV1wrh2XydEhc2nfVB/GbLZh7EagEUU4ELfc9Z2gVGrRqmzhb9EYc0XCn8RQ5urmq1CoKlFVpD61OXWlSUkqwueUwCOoxzMdi6NKu0Rc/D6easpMeQTNgttwHtrlaWToh3IdFVXXRUJVuohEa1jcWt4Y7GHqsyBs3Av3clS4GZT57ccPDBQyGSANNKo3s5aUD1Hywwr03b+II+KUtIVsOOZTy3K/wm3G4jT0xU7G0G+8Y12O2vrwRyFVdft5wxDDVIO0HL1f/AI289rjxGLG4ik4SDZEsI1Cs/wD9NlE2eLTy02uBN7LeL4ob0jhjo7yI+ITGg8bKs7R9qMrVypCVJ1lGWUcAhXRiZgdAevTC4zEt6ssbdxiAe318lGsM3WeTi1Khnk75Gpp3FWXCu2lZAEaARDXJO40iTe2Do1uUOzGAZtex39D2b20vY7UQrzJ9seGzK5ljpAN6dWLmALpvJ23x0Wii105kpqOcIhWp7aZOYNVgfA0aoPuKTPlvceIxacZRGp8j9FWKbiipdsco21VjeP4VWJ3idEYb8VSyh02KXKZhHVzmVTfUIE+hV28RA2/zpiwuaBJKCl0qtIEFZnyD+U/EfhhhCikZQyXN4LCJBH1VHXzGGUUXilNGI1Akjw1DeOqqfDAiVExRoUr6g3vqH4KMDKFE9TSgpBAaQZEiofjiZVE0MrQ8anuf9MMonMvToowZdcjxDn4jEUT+YzKsIEyWX6rDZgeoxECpZGCkhJGCguLU+MPmSOfu1JMiDr5IEi+xbULwBvzbDgxVog2JJuO2Nxawte+4gWV8CVb8Lz3c1e5V9YMMoXTYQF5pIOok79ZA9dDatQU21TYj/SbXaTprtYaTvIkJ8oNlM4rwZ81CnWEERpMhr6rrpPnfz8saaWIp42qKpbleLGATG4vEbnWN+BVtCs7DNLIBB42WazHYH5OGALMamkRGklQdRRSLQdIkbxGOlVaWMgST6vf1us9WtncXRHYqzhfZmo9RVFWsjQVQ8tg2klY6AzMeF+uMrshhpFifOLHn6OiDXWIGv0W6z/ZBq1yT6BQERMFdO8eEx68dFrW5A1ugAA7kaVTq354umKXYVwoXWxgrEgbLFj47YrNBp8SfEQtLMa5pkibAeBlZXi3ZdtZynfBqgpkqpsSWZi82hWJjmnboAL2gQbLK+oakzr9VbcD7G1csVLMvIraz6IC9T3hUBwOonpjd+NdEEBYfwrQ6QVk+L98a4q1g4CWpo5CWiRb6pgqxN72mMYanSkOLIE6q78HmbMpcwauY/wDSEUKLhyd9r6d/fEYy1umGUzsT2oM6NkEAlZ3i3DabuURChQElhUnVG8yLGx87bTi38WKjQYiVdTw5YSJlSuAdm2FVXWpUR0M0zGrUyiT6NiN+vjjHjcQWUiHMkb3ix56Wt4rTTo5jE+uxXtTiVSqdbFJpEqY9OOoIZRqHpTI/mxgpNa1zWw6/ZHr6oCjILp0UOj3hYtTcqCbLI2cXN7Ex69+mL3PY0w0bx68kzWGCUuS4nTp6xXTvU0lUBBmY5SCbe3eDjPWoPqR1bspB1Gmt/wBNFZTyicwsnuFNWqKq6RIIYSqidRjUuqxI1gze07b4FZ1JrpJ8NbbGOzSyGVxgD16lTM3CgUyEZArAEhYAHK2oDl6tIG02MYlF5Jlo1I43tzv+mmqoqNO5TD1T3VSnTLK9tQWQChWwIBgyZF9o8zgPaBWBIBHOLGbxwj1sr2Fwp6+oXu9U6UUErA7xQxIJNmk3YKT43vuN8Auc12c67erXtt9kkkmAn8twgBO+YwyAvT0yYW5HoQX29fvsamJc0gNE5tduXGymWRMwm145BATkZTdWXS+kbg2Oox1EnFzsONQbHSb3PyG3PgqmZpuN1YLm6Wbc0cvTp0dJkVGpg6iQqwESJBn0g1tI9mIUauGIqYh+adhpa86axtAmTJ3W55ZUGVoT3D8gh1irSBcqoWmzQmuAwJNmLG1hsJB1Y2/iGF0078++O+dvoszgZ9pT8plG0KKq1SlQ/wARapKoB9Y6PRAMMSQPSEjFD6czWABgRO4+40jwiUwdIyqj4rw4/K2eqrhUBU6KrOHEAmDpimLmQAAbgdcNTrOLcjdTyA0tx9rS19OSsLALkqXmBSqxpVEULIABQX2ZuUCbj1mRfCYelUaZqOkzy2vE+I4xwhB2Q3aFZ5hDVBIKmqyc0loDAaFG4MXQ2Bgi/Q4ADG0m9TPs2IEX4735R4BKbk5oHrsV32d4bTqVO6VDpUiq7aiNNSDBEdDJEf7j5RZgHVsQxtNzQG3v45SBpYxIuPgkqZG3Gquc3nFFN9ZZlQ6lYAkxeFMRAOn1WvjRSxYfTcQczRPkDYyBE6jW3JQ04MGys8iuhVDK6F9iF2NgA2n0T4dIFzjfhhNMDKWyOzyER4aaql4g6qyy9MqLsW9eL2MLSZcT4IEp7FiCZzdYojMF1EAkLMT164VxgSFFT8D42K1SrLQLaUO4A31eDEnbwg9cUUKpqS4nXQcufMoTeFP4RxRcwpdFYKGhSbahY6gNwD54spVRUGYC3x5/qpN09XzyIwRmgsCR6hc/gCfYcO54aYKkqk4j2wpUo5WNx1USunXK35uXYdfxxQ7EhuxPhpE8Y9WlQGVJ4Z2kpV200wxhQzcu032HuxZRxFOr7p4eaBVgM9SJ094kgTGobW/Ue8eOLcw0QhcNrE0qYCaqgYFO90soeBollUmTpIF1uOnjxBXqVXy6QYkt1iwv3K2FN4VxhQdIpdx3QYPGvYkA2Y6wecDU3iRIgYzVpe0vB1598Aj0d1YxbXszxQMATyLMXJGoXAgOZ2Xc3N7YooVDSfOYgTeL917QIvw30szrjRT8xx4VJVApQiSzDwAaCCdzzAWiQBjvtxzXVjSiwGux9X1jzWUttKb4Vl0Vqj1CWC1NVNA6so1LeB5EkXPQQBbFAq0GBz3GYdMC8HaOfhfuUExC0WVemqKFICxYE/Gb+3GulVoMYMsAHu7VCCnlZX1LuAdLSLeY88Wsqte5zRtY+EqQoOU7PZWmzMlGmGYgk6QbqIETt1NtySdzhyBMoARosZ2r0Us7VrPDkLT8FNNJWFEXIaodUmb+W/OxOKqsqlrWSBF9r/FaaNFpbmLr6fZYjP535VrruSStQlacarAKWYvFyLiWBIva4xW/EPq1hTy+yROvla+3n3JhSysLp3Q57j6JS1dxpklQNepWiRB0XkE3G9xMTjnN6NqtqDrHSPU7q/rmR7IITGTDVGhAHZqbiu7BTdiQCoBBcBRedgXiInHcYQfeiRY/LncarObTHr5IhVqUFBRQO5UoCbkBlWRygTzBidQsTJ1EYxVqwf8A4FZuu3eIuDy53VzWkf4jCqn5YrA1KvI5uNCrD2UTE7lhdhO3XbBbRaxuVsz8Ph+iqqPJMlTOD8ZDVSKoGiGYA6ml5bxBnciS3UXjFVennacxN+G2h8fqjTqZVJpZMVXQRqFyyCxgyAUJsQoJ3t4zOFaWBpN7a8Y9bT2cE2YOPapvafOCnmKPeBQ6KtNNM8waQT1MQLDx69cc3AU81N5pmWkkmRw+a0V/eEpviVfKsy0gRpVQS6yoE2AmbQsXER4zi6g7EimXESSdDy+M6ayqRTpvIkx2KRwijRyVJKlRzFZu7ErFiLOBpsR7oOM9d9bFPNNogtGbvF471oZTbTEk6qvzWcpN3vyRQqqUOrmlp5gJeCq6osOoHhi+kyqzIaxM34QI3tuqn5TOTT1x2THAOJqKus94EKOsC0uBYQIHKxsehPrxdiWVA2GkSI8PuNQqbZuSo81l6lSorMCXqOpNiJ1mCVECbztvfG8V2Bh4AHhtx4JACSBC3WVq18rQrkUjVGvuw0qpX6qmOoEjw3PTHn6rKWIrU87ssjNuZ3jlK3CWMI1uqfhVqh0oe8UzoaYdxqUALIFgAZO046VeuAA/bXs0N9+VuxZAJn14LoFGqKrhXUI5XVUkki4YEEKxU+mZF9wDa2OeMTWYS959lx1AO4gW8LwTwJsrsjSPY14Km4lS7tVYMWWC1MnlYKwmCq3sCw2jzW+LsM7rSSQQdCbkakAguI0jt5JSNBZNUeFutaCjpRq6BqqR6LERZGtJ1EAyRYkAQcdFuGqCmKdQgTqf/GAey+ltCCq3OaDLFpMhwU1ghVGilDI7JoZwxg6vqm0rabKfGMI+jiqgHUxlAsTqZiNPjw8400hOfVa7KZhKcIwClVC2HmRHjp8Cd5646rarmACoBMDSdd+wcJKzkDZWAorflF7mwvjQGNFgEJJTkYZBexFF7EUVNxkirS1K8KjEtAJJ0yCLER/kEYy1HNezNNhPl6+hQK5pxHMCjWqUwdVVpMzoBVtSqLNtBY6rAk7zbGCqRROkgnXYA2+unGdlAJU7sn2icGoSriaoPINQ0AeiSYg9QfA2XoZSqOYXFoJkycsHyN/vopF/BFn89WalSpNNQ6tTMuuoW1U2c/VA/lAiRzRJg4ur0HVGZA42MzMzbfTy5KSspQ4gazd1VcrpYFZXYEcunUJECDbp7cZy51MNY73T5cxwHcFIvC3as+XyDPQqh6rTq06dWmQJJ21AOCbTcREQeiWilTJabfLXxgyhBMkLNcQ4o1Ry2hE18zBWFQEgtpYlrBirX3mAZ6YxVsW0EZYE34zqBqNdZ7uxTLOoWCzvGw9Vaw1SuoIXCypGgCQAQVAO3TpMX0Npw08/V5TzuFr8tw+lmKbPSD1O9rKjVNQXSTpcyrAAzM2FtRvjmVWupFtxFwBG/bO3cITgAqf2T40jK9JC7qKpGp3YgKeZN4ZhAG48etsUYqlUGRzdRrwceYHZx1HeiCCmKGZcVGVtKhASRpADITMuRqNRiALwOtug2U3Ncxrmaa+ufcqytZlHK0wFEakDKLaToFyesT4364w1adRxzbHLYmRlBmTpN45xKERZLluKEkK7fSkEqpmAQQDcSY1Hx69cLnbmfUBLi3S5EHly8E8K64XmnVg7kEEHX5dZ69PD/q/AYimagqzJMzINttb/AJdvpEIIEbKNn+MMx72mzL/JIEAEWYi+8MdiYi3h0TimlxfJEadn3g7mI5pACotLsvks3r7wPUrNOqv6B+uBCzAI9W98amgOsQTO9vhOvcjPBTM12Ly1HLMtGjqIfvSCdWpipptIZgGGlm5JUAm2kwcaoHBAkrLVcplsr8oV6KOx5EmmpFN6j1QNKyBDGBMgkLB07mmA12mvr12IwS316/VVVXhlGjllzFQzUqA+igAQmS151QAukb80zKm+ZzGtDajzrtzJnXX5K5syQ1aLi3DteSy1dB9KRqK1mNUMWVmktuSNVpsAWsCZxn6SqUxh2vdPtQJBuAb79nhZPRY7rSBsPXxXJM/kdRY22LHRaJkhbgTG3q64lGrDR4X+3FJUZ7R8VP7BZlRmSGp959E2lTEBrXuN4OmfBjjN0pTmgYcW3HopsO5rXXCvkzdLMIppq9AKSrkGxNgQNPNHIHBgEFV8WxRSpVsOTncHCZGu1/WvwVrix8ZBCou0OY71FHIO6YjvNP0j6ANLWgAkKSR59MasLTDKjntJM7TYT3I1HkgWR8Nr0KZBrqzd7TOnTAgE7NESdhadj7a67a75FEgZTefiEaWUe8rTNdnKkhKjOxBZ0DMHCgkljfczFhAv9bGanj2ODqo5AkCL7do9WTmk6zSmaeUUVQhIWbsAtg27LAkRp0mR4xO+DUrOfTL47OziqerAdBV7Rz1DL0kPydCCAQYEmZvcdZG/njnVKNWs8gPPNaxlawOIWdrV61Ypm3uikCmJClNLFoAHukyT5Y6TGUmThmawSedvVgqHONqp9XUvhvFXr1a9Ko7czKwkyA8DSFEWHJO4vOEOFFJtN9MAEA+Hbxv4KdaXtcDv68LLZUeFMhpMBTBVTraJJsAINiCB6wRHs5NSuKrcoJMm20eXz+iupMymTqn6/D6rOgUSpUrUJIVlZiq6QRqhTKEadgBMxj0lHAvpMZMjSbzBsPDgsT6oJMc1Y0OHliiq7K1MhaqiIPQAk2I0nYWBnecUVKJYeooCZcc/LNYETHA8YI33b3hmcY4c49clocnwOmisrAvqjVrOraYidtzffHao4QMpljyXTrPPYcFndUJcCBEKFkeFulVxTqsFkFy0GWtZRso0xeN/HFNLBOosbSovIaOwnsvaO7xlR9TMcx1Vo2XJravqhfLe4iN/O/5CNZYXVLiwHnf1w8Emym4uQUfiFfRTdgQCqk3vtinEPLabiDBhEarG5/tgygyJJKgCIIJgrEGDMjcjf2Y5LcbWc4tIB0I7+/578rwi0pzL9qEFNqa64uEZjcyGY9LWv7cT8YGsNMTqQDPjtb1EpRqqnJ8bKU2JJFEqzGL3JUExMiCCbH1b4z4as4ONNthfff1ft7SjErKdqOLgGCqMmhmIGv0mB0kEweW3haAOuNDAHyB7uw2E3+PdbuUtb16+6reEcZsiNpaXLDVLB5BaSGBggsY67YJY4OkDXXt0UF1Z1eN6+6qKVKSuow2oGeaDA1TFiRaF2jC53h7s9wOB77DjzjvQIkSFCpMlWq7OXnu0fUgAsmhR1UgXIO52IiL66dRjQGxbbt8fEzqib+vXJN1OLJp7inTarU1lQztciWhU1GBJKE6oFzaZmOOcARckQfhrPqx4qBUVLjgYk1iRPSSSDb60SdzikYUE6k8/1UzL/9k="/>
          <p:cNvSpPr>
            <a:spLocks noChangeAspect="1" noChangeArrowheads="1"/>
          </p:cNvSpPr>
          <p:nvPr/>
        </p:nvSpPr>
        <p:spPr bwMode="auto">
          <a:xfrm>
            <a:off x="120650" y="15875"/>
            <a:ext cx="3167982" cy="316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79" y="71604"/>
            <a:ext cx="4563507" cy="589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3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021692"/>
            <a:ext cx="6096000" cy="2205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marR="0" indent="-6350">
              <a:lnSpc>
                <a:spcPct val="104000"/>
              </a:lnSpc>
              <a:spcBef>
                <a:spcPts val="0"/>
              </a:spcBef>
              <a:spcAft>
                <a:spcPts val="525"/>
              </a:spcAft>
            </a:pPr>
            <a:r>
              <a:rPr lang="en-US" sz="2000" b="1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Citrus growth stages </a:t>
            </a:r>
          </a:p>
          <a:p>
            <a:pPr marL="342900" marR="422910" lvl="0" indent="-342900" fontAlgn="base">
              <a:lnSpc>
                <a:spcPct val="110000"/>
              </a:lnSpc>
              <a:spcBef>
                <a:spcPts val="0"/>
              </a:spcBef>
              <a:spcAft>
                <a:spcPts val="42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•"/>
            </a:pPr>
            <a:r>
              <a:rPr lang="en-US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Flower bud induction and initiation mid Nov -  Feb</a:t>
            </a:r>
          </a:p>
          <a:p>
            <a:pPr marL="342900" marR="422910" lvl="0" indent="-342900" fontAlgn="base">
              <a:lnSpc>
                <a:spcPct val="110000"/>
              </a:lnSpc>
              <a:spcBef>
                <a:spcPts val="0"/>
              </a:spcBef>
              <a:spcAft>
                <a:spcPts val="42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•"/>
            </a:pPr>
            <a:r>
              <a:rPr lang="en-US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Flowering mid February – May </a:t>
            </a:r>
          </a:p>
          <a:p>
            <a:pPr marL="342900" marR="422910" lvl="0" indent="-342900" fontAlgn="base">
              <a:lnSpc>
                <a:spcPct val="110000"/>
              </a:lnSpc>
              <a:spcBef>
                <a:spcPts val="0"/>
              </a:spcBef>
              <a:spcAft>
                <a:spcPts val="42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•"/>
            </a:pPr>
            <a:r>
              <a:rPr lang="en-US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Stage 1 Fruit Growth (cell division) May - June</a:t>
            </a:r>
          </a:p>
          <a:p>
            <a:pPr marL="342900" marR="422910" lvl="0" indent="-342900" fontAlgn="base">
              <a:lnSpc>
                <a:spcPct val="110000"/>
              </a:lnSpc>
              <a:spcBef>
                <a:spcPts val="0"/>
              </a:spcBef>
              <a:spcAft>
                <a:spcPts val="42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•"/>
            </a:pPr>
            <a:r>
              <a:rPr lang="en-US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Stage 2 Fruit Growth (cell expansion) July - Aug</a:t>
            </a:r>
          </a:p>
          <a:p>
            <a:pPr marL="342900" marR="422910" lvl="0" indent="-34290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•"/>
            </a:pPr>
            <a:r>
              <a:rPr lang="en-US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Fruit maturity June onwards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4" y="5141115"/>
            <a:ext cx="3874168" cy="140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0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9621" y="882316"/>
            <a:ext cx="221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Flower Bud initiation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58" y="3257048"/>
            <a:ext cx="6477000" cy="146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2379" y="1588168"/>
            <a:ext cx="385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Moderate stress can increase flowering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2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06905"/>
            <a:ext cx="5798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Flowering and Fruit Set – spring</a:t>
            </a:r>
          </a:p>
          <a:p>
            <a:r>
              <a:rPr lang="en-US" dirty="0"/>
              <a:t> </a:t>
            </a:r>
            <a:r>
              <a:rPr lang="en-US" dirty="0" smtClean="0"/>
              <a:t> Water stress can cause fruit drop and suppress spring flush</a:t>
            </a:r>
          </a:p>
          <a:p>
            <a:r>
              <a:rPr lang="en-US" dirty="0"/>
              <a:t> </a:t>
            </a:r>
            <a:r>
              <a:rPr lang="en-US" dirty="0" smtClean="0"/>
              <a:t>  Remaining fruit will size better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996" y="3402799"/>
            <a:ext cx="3174583" cy="237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5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2147" y="1291389"/>
            <a:ext cx="43356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Fruit Growth (cell expansion) July – Oct </a:t>
            </a:r>
          </a:p>
          <a:p>
            <a:r>
              <a:rPr lang="en-US" dirty="0"/>
              <a:t> </a:t>
            </a:r>
            <a:r>
              <a:rPr lang="en-US" dirty="0" smtClean="0"/>
              <a:t> Minor water stress can occur without significant effect on fruit size</a:t>
            </a:r>
            <a:endParaRPr lang="en-US" dirty="0"/>
          </a:p>
        </p:txBody>
      </p:sp>
      <p:sp>
        <p:nvSpPr>
          <p:cNvPr id="3" name="AutoShape 2" descr="data:image/jpeg;base64,/9j/4AAQSkZJRgABAQAAAQABAAD/2wCEAAkGBhQSERUUExMWFRUWGSAZFxcXGBgfGhwcGhcYHBwYHRcaGyYeHRwjGRgXIC8gJCcpLC0sHCAxNTAqNSYrLCkBCQoKDgwOGg8PGikkHxwsKSkpLCwpKSkpKSkpKSwpLCkpLCksKSkpKSwsLCwpKSkpKSwpKSksLCkpLCwsLCwsLP/AABEIALgA8AMBIgACEQEDEQH/xAAcAAACAgMBAQAAAAAAAAAAAAAEBQMGAAIHAQj/xABAEAACAQIFAgQEBAQFAgUFAAABAhEAAwQFEiExQVEGEyJhMnGBkUKhscEHI9HwFBVSYuEzckOCkqKyFiRTY/H/xAAaAQACAwEBAAAAAAAAAAAAAAABAgMEBQAG/8QAKREAAgIBBAEEAgIDAQAAAAAAAAECAxEEEiExQQUTIlEyYRSBUnGRJP/aAAwDAQACEQMRAD8ARHEydhUV7Fke1Lr+MYwobbrG1Burb9YouRoqH2H381I5c/Q0MMYDMz+/zofD29RiYEbzRNy1o4iTtPtQ5HaS4BLt4njYVAzNzNTvajmoyRS/7HS4IWt9jNRvb96Lv3eg6VEbntXYORHbt7wPof8AinvhLLr1y9qRWKgHUensKHybBNeck7W12Y/t86sWYeL3tqLWHAtoNhFVrLor4lLU3KK2izO/DtwsdSMrdDBM/UVW8Tg2SQQJ9zVmseO8RaPqOoe804ZrGaWypAt3gPSw6/1pI3YWGUY6idawuit/5sgQewAipsPjEfcGkl3JGt3Cr7FTB+Yoh7YJ3571DZXFvkrxcZT5GN20J246VqtujfDuXq1q55jQwMjmAB223rMRhSrFO1R207eUCyvY+CBVNT2296jW0R71qqxVRp9CoIb6Vrp+VRi5W6r3NIsnbsk1lB8qKe/qI9hFL3vdBx3pnluGk/pTdvAoyyzH+Qdeks3CgczSLP8ALMSLjPdtXAWOokqd59xXUvBeaYXy9CMpffUTzI6fKnmKzyxaUNcuKJ4G0n6CtmnTpww2Bo+cnaDXs11vxbmV3EYc+Vg3CE/Ho9RHssSJ7xXObGALNEBY6HaPv1qGzTbX8RXwLU+9H2MOx/CT9KtOWZKq7/E3tv8ApTs+FsTc20aB1LkD9KkhosrLYv8ARSLahRuN6My/I7mKh7reThVPqc7A+wH4jtTYPg7DkBhiro+lpSPzc/lQWdWjiiHuOwYCFKn0qOwTgD5RU608YcotR01klllQsgA77ipcViUMFYHfePtUJu7HgDqD1ouxeTywbSKOAZEmfrXWWbEbd1mz5MBwgDGG2HfmpMRbaPxR02NC4jNLpJ9ZHy2/SoRmt4cXH+jH+tRq7K6Kb1yznBI+o7Hc1roJ7E9q2XxFeHxNq/7gD+1T2c8QsGeyhI6rKn8qb3f0SLXR+he5rU8CNv3+lO0wNi+f5V4WmP4bqyPo4P615jsge26LB35Zh6duocemPnFMpJ9Flamtrsd2ML5dhEHMST70tW2PNAO8bn9qsVqybmgAAMwkT7VVlxGrEsNBXSGDEiJK9h2rLqpk3KcjJfyk5M9x+IRybTQsn0N2PHHaocGrWX0kxcG4jgj50kzR1N2QxnqBuZBNMMLivNCupi4hlCe46EdZq460opPyStJQX7GviTF+cFuRDxD/AE4NJLbE1K2cNcu6Liqhn1D9hRODRQ5kVHKG1FKyvYyfJ8VpOh+Cdieh6GvMwxjG28MSyKDMe9F4vKpWVIPtUKWAzMCPjtx7TSxl4kMrMraxPhfFh4dZ9xV1wOVh7fmE+nTIFUzJfDusS1dFySwDhwnJXY010F3ESTj4Ktc9De1BC8zHc1ZvEeVxaLCNu5ikGW4fU0RNVnBtcIh6JsPZJiKsnh/MFsYi1IkFoaegO1bpgSi/9PT+tL8wjkU38eUGpDJnRvEvgnzALlg+XeUbtEh4GwIEfeoPB2e4dlEoEuD4mbofnVg8MZyMRhkuGAeDv1G1L818I2h5l23bl+Sv4W7iOPea2MZxOPYSwri7bAwykDncVjYe25MqrHadgflXK/E7rasC+qWFS4IVVuMrmf8AZw36VXrXjnEi35ZuNp45IMdpHApLNQq/yG2vvB0vxb/EjCZeCu1290tW457s3Cj33PtXFvFf8SMXjpV28u1/+FJCx/uPLUfby7DXNvKVe+nb9KJt+EMNz5Zbr8bf1qL+XF9FqqyqvlopOGzNgYAnsBufsKsuAxF+AVRo99vyNN7Y8uRh7du3H+2T+tRvn5UaXYs3XaPyqKWp+iSWt/xRXbuIKoGI9JIAJ436/avbmKey8FZMxE7kHjbsaJy7GsLLzvtsjABYnme1AXMIgGq68NcAIFsAwJ7k7R0ir21PhlyVjaGtqwlxZA34IPINC3Mu7VmIzjD2Stuw7taWS50zO/fmeabIVKhhOkjaRBHsRUDrijJurcXldCB8EBUBwncfan19AeKFbD96R1eUQZ4E5wnY/en/AIWuXdTA3CLajUysJBH12FBPhq0CldlmDyOkVDKMh19lixXitVvSRpIWFYbgA/7fpSXBq2tmN1LoIY6ohpMGIPStM0ui8wJXSAIEdtuazJ8JFwwZlf72pd7jDax3Y8YKzmZuM8xA3VSBEx3PemGVYFkHq21bpuDxzMHapr2K0MUdAyg/XmhcSz+q4hBWdxENA4FW01NbS1CUZRwOfMn4kVv+4fvRlryX72z9xS3CYsXFBHPXv9qmiKz7Nye1laX0x4uXPE2yHHsd/sajXCkmY3EdPnS3D4hlIKkj5GnWFz9vxgP09/vUasSfyI5Q+jfD4fSpjrvVgynB4q3h18vCq6sxY3A0sR7jpFKsLdtvsrQf9Lf1p/kWeX8OqIwBQcbeoCdwPtWjTOE1hkSWHyUrxvnbkrYa0bZBlg3JIiPpWeF8WEcNAPUfbaux534cwuOtzdRdTps5+JdtjPSKoeH/AIR3FYFcbaK87qQQPo0H8qZ6dxw4DS6B8+xb28K9151NOzHg9I9qrGX54b1v1iD1I6/Orl438KC1ZV1v+cBs6EiTP4lAP3FUSzljW2kEaTx3+1NGHy5BnwTYrMLtjSbTsscaTtVgT+NeJ8o2ittbkbXmkx/5Npqu4jDsV52O/wDcUFgMr/mBnggbgGaM57FwPVzLA9tZOMbZBuahdQzO2og8jjg80HiMq8uUS2durMSasWVoVJKtzv8A8U2s5Xr3PWvPX62SltN3T6f/AC6Of4bFFG9Qj50/tZuAux+dNM58MAjiqfey57TR+HtT13KX6Z1ugjNZgPkuhjqSA8bE/oaqmc5/eVyr2lU9+ZHcHtUt/MfKcqTpI/P3qe7ft4ldNzfsQdx9auV8fmuDPjX7T+a4Bs2YIjAQzmCWnSBt/p679KCvY63eJ3PHCqonbkAb/nSnOjqZY39PT3rzC4rytJQkMdnBG/09q2WWc+BngfETWS9tUFsMIcNuSfkw2PyqRMuxOGQXUJuWiJcEHYe45+oqNczDzKBde2wnce/fen+V5+4IUWi1sQAdW2w3Hz/WgwSjlcmmVY23eHoO/VTz9O9GvaHSkXiFk1o+HhC06mUwJB22IiflTO1mPwi7sxUmR7cnpPTio2mUbNM1+J6bVRNaiiVYkSvqB6ivGX2ig2sFfDXYKLM81Nl7+VdLgTpHH2rHSjLGF1I7+0VXuUVBhQHjcVhHY3HUmenvQVqxhWMoWtn++80vuqTsBsOvSO9T4dB5YcamUtHpEn3P0pIVPHxZLFSl0g5/C7O/m27oY/i2mfnvR6ZETy4j5VXMXavawLGsAzpJEaveOnyqy5dfJAD79D3nafzmhbVNr5EslhchmGyS1xJP1op8htEbAg9CK0s2gCTRVjFVSmkuGR/6K1jcI1p9JEzwR1qxZRg8SunW+xIhDud68e5rb5cUysnYSeOKalqLyyJxbL/gvCllQgZQ5UES2537b8Uj8VrleFXTfCI5+FLbQ5+k/rQ2ceLMRctabBW2Y3PLH5HgfY1xDxFlNxbjF2Ytc9X8zdj82neK2oXQnwmTV1KS5G2Y5zbDlklVJ9IYyduRqgTXlnxQp20g0hxWXXhbRnl0VJ5+AddjvNLTYZTuQp9zSOvzkllRHwXI54kbiAP77VNYzy0dgPsRVTsYuRBiamt4fT6kPHI7e4qD5LtkdVMXLbIu+DxqyCGIPuD+1XPJ84UiGj5j+lULJMTIFXPKsUNqwtVqEnicTbq0jr/GRbrYW4O4qv534fCmeacWMR6aFxmJkRVGV8ZL9luEWmce/iLhhbvW45Kb/Q/81VLd8qdiRTnxtmwv4tyDsp0qekLM/wDuqvC53r12ng1VFS+jOtsTk0WnI2S25eAT5ZELPJ4M0txSeovvM8kTPuV3I+tTYO4iJcADF9QYEAgBes79t6cY6zbsLaeyD5jy8H1ALAHqEfESZHaKtsroIR0W0lp4IPw3B6YnqwFRYfBXLiulq8VXX6i24M8HYe1KsNg2uuWLn19Wgx3lQRTLDY+9aWIVhrjywdJPQEtJj5UvQwFdPlhBeui6jE6NvSvvFZhMYLoNsOo9U62iI6dJFF5si3LQ1hvN/EEIgDoN+TNB/wCULaGhrnmM4BKoDIb8I2O/PNFAIziniC5JQ7Qx9Q7TTHA41iDqu6DtpUjY777il5y97D6YAZllgRvHU7bDmmuGwy+XtbdnA2bWfLHyAG8e5oNJgaTD7eaWyN1+IwGUkhNjyY6xtNa5Pjhca5pkqF6ncNwfoYof/AG4oClCXUym8GI5XpE1p4Xwz+a7MEQKpUqvM+4+nNV74rYyKcIpcIF/wzGCnqI2g8cxvTzwjlw38+EliFRW6jk8DbtSzB4s2w1wiVW4yPHQekz+c1vez4WsQvmIpaPTcWNtXUiNj9agqsnHjBDVNxQ0znI7tkakuKyM0Do6qTuB3PO9L8uxC219bKpk7EitMytm4Za4xPvSS9lZ6EGmc23kjnYpMdjMQ10MLgEHmRVlQK86WG0bgjeuYXsIw5FQq7LwSPkaE4Kxcix/R1dBBiN6KtpNUrw34x4t3+OlzqPn7VdEb3kdI61RlBweGM0FIgHWh83yO3i7ei4JgyrDkHuDUiR1or/EAcUqbi8oCeCgZ9lF2wml/WCIB6QP7FUvEWDNdxuKLgKsJUjrXPM38NslwqyQOjggAjvvV2u9vs52SzllFO1FYXMChqx//SCn4r6KPkSfsDTPB/w+sneb1z6Ki/c1a3xkuST3oY5FeUY8Eyv1H7j2q35ZmQ2qm57laYd9NtSrgAk6yQBPWZ/aj8hxC3GKO2i4Pw7QazdTovd5iaum1iUcSOkWM1EVVvFXjdE/lodZOzFT8P8AzQ2fYdhh30SSBvueOv1iqCuYKGU6NWkekE9e5qPTejRre+x5JZ65SWIEeOsevZNM/h3kdud9xXtnAjYudIZSQflwKc5Qz3mu3AA9wQTO8gz6VHSAKS466TtJgbAb7R7ftW6slJ47ZZcDl4W1dfyzc0hZ6ASST7ttxA6UBiWLCFaWLRpAiF995+lNc/ZGtK/nAOg0hdZmQevf61Pl2hrZuXXVXjnSSTHBmmbAiLLsi8wM6XLfpHqVzDMnUDsTSHKnVcQCqnRzpuEdOnYnfaif8ts3GUFtDE+o6SYHy70yteHEChzdaR6iCAARvEDk7Cu4Z3JDh8Uha4tu1pA07ESQNzJI70ZaLXbikuEZBqIWNh7Hg7dKe38fY/w4KM6MokWxG5PTURwaolrJr1wtoW2AsErqHXj59aUOSy2M38tW8kl3cyVMSAen0APFR2sZeE3VIVBA2J5aes9dp2ry4hQLbuHSVHq9IMH2I5ETuKiGXQGJOpX9WhCAEgAeqjgOTbLscWXQAD5jzqX4xB42G33p7hrBa9qCMoUbhzuTuOI2+VVzJsK1gzaLQxkDadtuY96vGAya/eKXLpFuGLFRy8qQBE7c81W1ElGLywbHJPBzrE5l5GLuBwfLcyy99j/f0pFmLIbjm1Ogn0huYjr9a69jvD1sv5jWwSByRMUwy3DqRC2x9tv0rNWuhDHA1GmVkcplAwOMVrS6mCtA0kkeoRv8q0cAGGWPeug53ktlk/mWkJ7gbj61W3wQ8xlHDDUJ3/vepa9TGx4gVdXpPaW4RhF6N96hu4UH/SaKxWGgwVH6UBfCjoeJ5NWnF/RRS+jR8qU9B9Ka5LmrWPQx1W+xO4+RpRbuKTwe27U+GQWxpb4vSGInfncfKop4fxY64LLh8WrDUp1D9KnS5vvVVwuZ21uAH0QDpKyNp31CIMVYLV4MJQyDv/8AyqcouPY7iNLWJrbHYBL6Qwkr8P8AShsIB1pokbRSxlteQYyVC1jUQwiDVwQBJ+piocRm7QSxhRyARPy9qi/iHkjj+fbdgkHWqjadt4BGxqhWi9oH0wG+W+229bdct8coeFKZbsFi7LsxLo4bZgTG3b7VUcfh7a3GFp/MUGFnng7z7Hafepbfr1eYoDKAQxHuenUHiob1hFUsdydwq/D856inUcFiFe3osWH8XNYCLcIvAqZkepSDEahyPpVbzLFW7tybNs2wd9E6vUeYIA2rzGZeLZthrgYMoY6QfSD+/NHY/Mw6qijRaAlFWJlT8RMbk80wUsC+zce2S1tiv1E7d9+9M79nzVusCGf0t6QZJ3nboTS65jIIOx2iCO/WaOyzOdDIVXdDOk7rEEE7b8Hk0No+SDMcU11lkidyCD33g7UxTFBFVULEaZYsDEjnR09opA1rSRqjidutEW1diqkMR0XUYiimcOMRiNKFg3pYbgD+/tWuV5tZXVqVjEEMWJAERGk8Hc1pjMPb8tj5YI1AWwtxok8+ngUqF3SfhA9UQTJBHfvG9DOQlhv422zI6iVU7kjbfnemT3URFey1v1fH1eAO/f2iq1fy97iPcaNgNCgQevq0jjYc1BkeLe0WdD6gOIHHXmuOyXG5jC9kM+yF9CLHqj3gbb0tZFbElIKMwn4pG3TTAMzvFL8tza5rLNBVGLkEnknn+lXvwnfN7EoNSkWlYsNPqkkQS398VFbP24uT8EkI7ngtXh/wtbshbjrNyBAP4R/Wm2ItAjmpPMqRRXkL9bOcnya0alFCP/Ly3xbgHajrGGjjaj9FSKgis9qc3yyVbYrhCjF4IMI42qm5rhjbb3UyPcdf2P1rpDJNL81yTzl/3DcH++lT6ZypsUkRaiCtrcWcwzBtQ1dO9V7MBvVizPBm25QiOoH7fSkWLs7zXtq5KyKaPIbHCWAFR+VWnL7pYlid9ACjuByBFK8uyk3W/wBo596stjCCbYAIghfuYms++6CmoxLf8ebjnAgzHDhMR6wSDup9z0J7U18PY1rbMt5CgAgT0B9zTDxx4c8tAWIIjYjr7fSgMHhTj8OyFv8A7iyvp/8A2J2PuCOatWpcKfT8gok/xkTLn1tbgtF/URIJET89/wA6dWcYeBXMM0wrBladWkBBI57yfrTfIM1uK7IzqQOACTx0n6iku0fG6A86vo6QmHW9bZH4YFa45f8ADl22L8qT5DaWHMA8GJ44rpOT+IVuD0tuOQeQexHeaB8cZHcvXbd2wBDoy3QTAbSJUHv1pNJY4T2y8gqeODm+AsNddl0wdOpZJGkDfYHn5VJj2Zhb3LaRxpnnfp0NC3MOTO8QN9RkyvQfeislQhtYI9PQtHeJ9gelanROkR37KKpF1LiXj6l406egg7jeeKDVoI1Db26jrvT7PycQovII8s6GB7mI0jrJ1VXTdP8Af6UE8AZPZsBtRk7bgRO07kkcQOtOcpwguMbS30QM0FoO40yXidhvFKsFiLltW0baxpJgcdR+dR4dQt0S0ANuR07/ADonEmDwivOomY9IESe8E9u1a3cRob0MWEfiEfTmpXvoVG0Bee59q0tYvy2nSG26+/vQY/AauYK2Da0xh1YMgjkUC1sOpPEDt9zRWKzjzJDJIj0gDg9zWmVyJc2y9tPiIjafn0rovwdJJ8jK1maKZtzpKEOWJM/Ie1ILLhCCVDDsaMMuULSEJIBAkRq3iOlFZvhbKgLZc3D1JG3yEVwMG+Gx58tnaN4hYnj/AJq6/wAKAZxDsZJKgz8mJ/aqLkBQa9fwj57mNlFXr+HF8A31k6W0MpII6MDt24qh6hn2JFrS43o6Kblb27poHza9W9FeKnwbaiNFeprTbxS63iBU6X6jVyj2c4jazbogWqDweJB60RiMSANq1KZQkslGalnBz7+IOBUkMNiNvz/rtVHxduPrsB71efE94PqkbVzW3iS+KAZiQvANami1L2SS8EdughOcZv8AsvuSYABAIo/E4ZY43ofL7sAVti8RNYfuNzcmXXWsYR5nq+ZhQGaQSSoHIIjVv2gj86ouDzJ8NeW7b2IPXsehro/hpluq9lwCfiWf/NIH3qo+M/DvkX2VZKQCCfcbT0717Gv/ANGnTPJ6iDqta/4A+IsHbxFw3Ufy7N6C4APoucMIEAjafvVW/wAvuYZxqUmS2kjeYA6dARvFWTwxiQt7Qyq4fgHjUODv7bVp4lza1eQf4ZGtsGlm/CSu0fMAxtzU2mk3HD8E0LN6K0+YFGVrY0Fjq1SdwehHHPWnN/x89zD3LLpBIhXVogjk8UlzPD6tPlsCpWQvbifuelLrltk+JSJ23BFPOuMnlj7SRcUgt6TbBYfinffuO1SXcYHElQCoGw6+1DOkCIknrP5RUdpCTsJjc/IUWh8lvyzMbbKJGpVEQQCQGPBAjbbY0Nm+Q6h5lq0dEy2npvtHPSkOCzF7TFlIGoQRGxHypmM1uW1tnzCCwkheNPQHv3rjuGa5blXnq+ltItgeojYjpJ70uw224jbvvP06U98HZibLvcI12/8AxUHIEyH09QKX5w1q5euOgKq7lgekEdh11SYps8AxkKsXjbtC4tlAQNmb1T3I2gGk2YXi9xnYBSTJA4Gwq65vk9zyltoFa3cBIdpGmI5XpPQzVcxOD1HSbtshEnUNx8j7mgM0mD5JdVXJ8k3Wj0iYE9zUmGxwQNbuAkTqKCAGboCeYHtRuXXF8gIjarrbBF23P+o+wrMDkVy3dHm+idhCzJ7e3zoL9neOBpgc4YaTrtjaAqLwJGwNE594f1IrgaCYAG2rfpVXGtrt3QVADGZIA68GKPXH+cSgQ6gIljPHUUzX0cmaYe2bd9Ldw6bVtvU+xC7dOnUVbsqxC2rnxqbbNpDDaZ4j6k1UMxw728J6rbepvjkRseo5E0fh8zFm2EtopkA+vv145qG6v3IOP2SVy2yydNW57ivVu1V8tzwPqB2ZTBH99KYrjI6zXiL9NKEnFm/VNSWUP7V+iEu70js40d6Lt4wVQnUywh1axUVti8YdMzScYqocVmGxo1qSeBJRT5Eef4vk1zK3jz5+oAnfgdqs3jPN9K6R8T/kO9KvDWJt+ReQLF8kFbhP4Ihh9OfrXsvTdNivMvJj6rU/JKPguWXZpqUEEcUU+JkVS8gOq1edTGiHMdEA4jiT+1HYbNtQlTO0x1j9qrXemSTzEmhq4tcluy24bbhxyP7ijfHNkXsPZvKZgm23/wAl+fWqeMwvEsFA+FShB5LTHPEQZ+lN/B2aveF7L8SdNy4A9osR8QmBt9qv+n020NqfTM31FwtSlHtFPa3paZg9D1BqwXsMsNc8s+UYuEIPTqjfbv70Dm+B8tiGBUg7jqCORTrJ8zc4bSj6QQVZTwQNwPY7tv7VZw4W48My6JYkJ87yVQhxWH1q6rq8tgJ9Dbv3FS4TxSxFt7iEt6tiAQAw0kzHWaOvXyx8sy1vT6bq87idxuTvNVhcMrLq8tVhYgDaRI1DtPJq3jJe8C3H4E22CONQ1ejaGKxyfmI/Oj8hwtk3n0rqOn0yQdBkySOu0CKYZ7lQueXdtqWteWup1j0FegHJ5pjfS+1kG5oua0lWZND8xAdevHSnWPIryV61g7Ru3GchGUkhvwzH+niK8fL0thWYWnSZLSTKyACOm++3Shcclw+go46qAAxI33MURi8xW2qJpCkKA67aGgHfuDStfQyC8KlsFDa/lhmI8xDLLqE6T0iPpUD4UNNxluIgbUshSpTbVuCN9j/6qIwOPtWXts4IuQNI/COeR36Tv02qDG3rVw+mbYDQAH2JO52iIM8+xoJZYXwK8fnd46rbOSvBH7Vrlw0HUVkjdfTIJ95j3rTFDWAURhsfMO5k/t8q2VXuXFB9AG3yAG/1pEMkb4vGXBouwqwTBXYz2I6U5TxILygGFIEtudp6Anr70HZyy8urSulIDM1yIjpH0qAY8XrnqXWAsAgAfM79fnRB5HZw6urNZXRqT4SRMLsSp66p6+1KcDh7isbjSAsg/wDcf2HeicXl3m+ovpIWSgIhEA2M7c7Uuu5gGdWDMYHBPXvI2+9dnPQcc8ja35SAredriMFZhJPwnb1Hia9wGFZLbtaKmCJk7FGOwHv1qG9lLrbghXkA7cajJ2PYClVl30dQv+kTJjoAOPnRUc9h6ZYf86UnWyw4BBEzEGIB5j51Pl2ei4YIIccjf++IpNmTIltZaLjQwjjT/wB3eD1rbI7dxhcu7qGUrqn4iNj8oqpfpoW9k9V8q3wWdMyA60bYzQd6pOHsFGi4wUEaVE+o/wC6KtGU5Yl+81uSrbKAYHQHYzBms2Xpil0y9HW47Qzu5mI5rfCW2uuAxheY9ulVLOvDt3/EKhGhgSHU6oBAkCTsZAJ2prk+ZuoUOOo1nlgJ2MDoYqSr0uEPlLkhs1spcLgS/wAT7a+fbKj8EH6GhvD2C8lBfuH/AKh0IAJM+w60/wA0ysXL484q9hyTbuqdhBAK787wZqbC+GgpsM10G2jsqQV3MghjB4MVrxWEZ3byLMZjrZtXLdy0trSfSZ9bHndAN/vXuXZLNsNetwZlQDwCO/Xqa8z1Vt4i6isrG4QRcaDsxM7jgD96Gu5vdS2RqVrdwlBztE+oHuRUi5AeW7xSArnXaBbSVMMF49U7c8fKhUJL27pdjcDyX3GkASBM9K1TDgaYUEkaRJMGAef77UxyPL9OoXQHKHSltSdWsyOACTtsBQaO4ZdcVeGY4db8BLwGm8vXUOG+o61UsVYNq3BH/iHmQDCHbb3NNPDfmWLoKjVaZijkHdWn4WB6qZFSeMbg8xUkaNGsjodyNjPO/FI4qTWfBUVeLMijLcWt0FtRtsBvpAOrcyQvAbsKb5PlJvXwltgFZfWJAJVpJkfOkNzDWEXUhuekjW6j07fibk/pt8qYeH7oOoW1JdWIFxTvMSInoR396dsthOMsPhbl61dBCuupWPwEg7LH1quYu+9y6MPbYwFBGr8PUgD26U/8RZndur/NXdQNQBncbEDvyOO1KWwbi/qUEXdJDEAEbrqAgnkqJ2I60fAoFisYwuNbKMAqgMVJ46knkA0AviQgEC2Nzzx9IApviUN9rlw3FdV6EAFT1DAcj3oW14ZPkm/5kW0MXJHw6jHIMiSAK5vKDgCxWIvXgNtAWFJE7kmQT7zFSLYLMiMgdi5kr0QhZPsZM/ejsfhWYoyaWQDcKeP90dwOtLMPZZGCkkmW2GxIAXefeW+xoIODfEZldNuAulREkcH33696Bt67hKqCST27zz2p1awi27K61AYli0qTIBER04+9S2fEXlPNsqIGx4B9jt0/eliMxTmmDfzCTIG3M8AD8pBNEYK5qUrbEkn1GNwBvqj3ioruc27guecjs7D0HVxvyRx9K9wuDBTVbvG28fCZEx/uHPyrmBB+c41NKcQygMV+IkGd+/Ne4LK9Svct2WfyxqJMe8D57E0quY0pDEy8QoH4R1JnkzTHJc8xBS5atsuht3LgbSCCZHtO1cngL5FuIzZ7gPQR+VR3saxtiSo+XxH5npUmEWL6G3LBTAkTJHt2MTVgzix5xVbzPOn0lUAUxtzHAE7UcsXBV8vxCAhbialJ+o9hPFOsdlaWyXQEWiR6Xgke4I2qe5kuGs4Yuzai+0dRvtHWkd3AlUGhmOowE7iOw60FHIU2h7k2Gtm6XKk7Qjg+mQCTAjmKHtYkbO7EC4GI37Nt8iAeaV5fnLWdjJX/AEnpB6TxTuxi7B1t5nr1DQumSZEz9Jia5dhzkuGIxN1rC3LZAMbhvUCo2JJPXtQIxIxOGZl0LiAQNVskEhDujAbMINe5fm1hMOy4h7gdjpS0w9IHUyNt99qKGbfy3FnStu1A02xG8E7k8yOK7pClMuZvNtcM2uyitqkCSNoKquxImtcNmltWFpQzgblzsZ/7D09qe+J8ACtq8WhSuiQOogheeTv9qUHIokl9tjqA3g7z7b0eJcDYwBY/Dtca7fVVKDTqngkzEDvtWf4tWCKlrQT8JLdj6wduNqPxbq9s31Zpsx6SBpLDbcTuYo7PMTbYW3u2l0yGgRufiImOGj9aHKZ2AHJrxuXJUAgMAO3MseOwFD30e3iGt2Loa5r16x6dLTq2brEc0w8TeIbbW7VywpRzKkbjSpHGobTIqv4LB6la6R6PxDckid/V0J33NFsHBZcH4lvkjEXW1DWC8qCrPuo1Db8uwpQRduu5WDPRomN+FHI/OnWFx6GyqlGRGabZYCCyQY96RYJMR5j30tlWT1HSphdRj/0jmiBlsyJLdhmcXAyEaHVkKlmE6o9t9ppfh7OBYo4vugW5p0idlPDAAgkSSOaFzPOreLto1seVfS4SF3JZTG4jqIMjttQN/Apdh00oAP5yHm2STLDadJ/KguDnyWXDabTXPMhi4Y2nUk+oH0nSY4Bil9zEi76WaTKv6YYTHG8TAnrR+YYvDWcHbYKbjmA9wcggnUCTMAkERSnCYdT6xoCOGtqLg4/1FlnbbimTB5Isfh0BS6rQLmrXB06QpA+pJJ+1R4Z7p8wI8rcQi4J2bb0mIiYmTU5sOpCg+azoGClo3WQdoMSCNh2ra1jDg9N65bkXPTtABXTJUdiCYn3oYCDf5Xbw7KLgBaBJUmBqU8/Q8+wrx0Swq+cpvIxLoF4kiD6uxEbe1bY/BlS6G6GE9B0aCyzPTYD3qW5jLDWgr6lRH0rHq2gSxHO24+tHbgGeBRYxNyWTSWgzJMge56VBnWYeay+lV0iDHUnrFZWVGFvJNhcPqthfLLE7hp2/4o7CYFp0OVsxuXnkEfD7d68rKBLjgxrdlW4RgRu5/wDkF6UDijKLbDAIN2Krux/1EVlZTyQhthl8y4W9YURxI4XuP73ptaxb3ba2jdJCOYEiVWOrdQDtFe1lImOkb5W02rq3FW50toB6ngmJaeOK2yjLyZDW1LqCTB+EDt7xWVlOIhPcu+awFpQAFOttPfvtzAoi9c0r5ZtrpJWH67LMjaImvKyu8gXRaMjzSbDW9QdR6zwSCODEbADaKiTHsClm0o/mMHYcEkjSgEfMmsrKaSAHZolvTdsH1eZqRDHDoAdQHT1EiqdhMRdKHzFaB6TKxHtPyrKyhHsLfBFibS2gQAYcQQN9wJBn61DgNTYa6PVAIZSOJEyO/HavaypJIjTGOEc/4S2htoxDkujMBIA9IjkH6Ud4uzAaraWrXlysnb/2xWVlV/I6Icvz1BaQXbJcW+II9J7jeR9KZ5dnoJbySyLdWFRhqadwzEyBHtWVlO+Bhe2R3MMFZGtvo6zB29uvBHNRDDyFuAaCQ8sT692lmKxG8nvXtZXLkAys5muoqzRJDMirIYiJb2EgVDjc6S7fCXQgG41j/qezTETx9KysqR9CPsQ42+1tkOovciCOgkCAp7e3SrX4elgFuW1ItMCpIk+sdT14P5VlZUTGRD4mAF1WuLFrZpUDdk1ELB5BJEjrVaF9Rd1XklWBJhfSWYz9P+aysp/Bx//Z"/>
          <p:cNvSpPr>
            <a:spLocks noChangeAspect="1" noChangeArrowheads="1"/>
          </p:cNvSpPr>
          <p:nvPr/>
        </p:nvSpPr>
        <p:spPr bwMode="auto">
          <a:xfrm>
            <a:off x="-31751" y="-136526"/>
            <a:ext cx="2349835" cy="234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87" y="2419350"/>
            <a:ext cx="22574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0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1095" y="1876926"/>
            <a:ext cx="1521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Fruit Maturity</a:t>
            </a:r>
          </a:p>
          <a:p>
            <a:r>
              <a:rPr lang="en-US" dirty="0"/>
              <a:t> </a:t>
            </a:r>
            <a:r>
              <a:rPr lang="en-US" dirty="0" smtClean="0"/>
              <a:t> Nov onwards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59" y="325905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8168" y="1435768"/>
            <a:ext cx="66326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first step to improving water use is to check the irrigation system</a:t>
            </a:r>
          </a:p>
          <a:p>
            <a:r>
              <a:rPr lang="en-US" dirty="0"/>
              <a:t> </a:t>
            </a:r>
            <a:r>
              <a:rPr lang="en-US" dirty="0" smtClean="0"/>
              <a:t>  Is the distribution uniformity is as high as possible?</a:t>
            </a:r>
          </a:p>
          <a:p>
            <a:r>
              <a:rPr lang="en-US" dirty="0"/>
              <a:t> </a:t>
            </a:r>
            <a:r>
              <a:rPr lang="en-US" dirty="0" smtClean="0"/>
              <a:t>  Is deep drainage controlled?</a:t>
            </a:r>
          </a:p>
          <a:p>
            <a:r>
              <a:rPr lang="en-US" dirty="0"/>
              <a:t> </a:t>
            </a:r>
            <a:r>
              <a:rPr lang="en-US" dirty="0" smtClean="0"/>
              <a:t>  Fix leaks</a:t>
            </a:r>
          </a:p>
          <a:p>
            <a:r>
              <a:rPr lang="en-US" dirty="0"/>
              <a:t> </a:t>
            </a:r>
            <a:r>
              <a:rPr lang="en-US" dirty="0" smtClean="0"/>
              <a:t>  Clean filters</a:t>
            </a:r>
            <a:endParaRPr lang="en-US" dirty="0"/>
          </a:p>
        </p:txBody>
      </p:sp>
      <p:pic>
        <p:nvPicPr>
          <p:cNvPr id="3" name="Picture 2" descr="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74" y="2919663"/>
            <a:ext cx="5322348" cy="356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3" y="3168817"/>
            <a:ext cx="21907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0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6821" y="1307432"/>
            <a:ext cx="573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Place emitters under the canopy to reduce evaporative loss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25574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30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2414587"/>
            <a:ext cx="2714625" cy="2028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6610" y="705853"/>
            <a:ext cx="1770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Mulch !!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7937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195</Words>
  <Application>Microsoft Office PowerPoint</Application>
  <PresentationFormat>Custom</PresentationFormat>
  <Paragraphs>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Faber</dc:creator>
  <cp:lastModifiedBy>Lorraine Walter</cp:lastModifiedBy>
  <cp:revision>15</cp:revision>
  <dcterms:created xsi:type="dcterms:W3CDTF">2014-06-27T12:41:41Z</dcterms:created>
  <dcterms:modified xsi:type="dcterms:W3CDTF">2014-06-30T21:15:06Z</dcterms:modified>
</cp:coreProperties>
</file>