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2" r:id="rId2"/>
    <p:sldId id="256" r:id="rId3"/>
    <p:sldId id="257" r:id="rId4"/>
    <p:sldId id="258" r:id="rId5"/>
    <p:sldId id="259" r:id="rId6"/>
    <p:sldId id="260" r:id="rId7"/>
    <p:sldId id="264" r:id="rId8"/>
    <p:sldId id="265" r:id="rId9"/>
    <p:sldId id="268" r:id="rId10"/>
    <p:sldId id="267" r:id="rId11"/>
    <p:sldId id="273" r:id="rId12"/>
    <p:sldId id="266" r:id="rId13"/>
    <p:sldId id="263" r:id="rId14"/>
    <p:sldId id="269" r:id="rId15"/>
    <p:sldId id="270" r:id="rId16"/>
    <p:sldId id="271" r:id="rId17"/>
    <p:sldId id="272" r:id="rId18"/>
    <p:sldId id="27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7" autoAdjust="0"/>
    <p:restoredTop sz="94660"/>
  </p:normalViewPr>
  <p:slideViewPr>
    <p:cSldViewPr snapToGrid="0">
      <p:cViewPr varScale="1">
        <p:scale>
          <a:sx n="97" d="100"/>
          <a:sy n="97" d="100"/>
        </p:scale>
        <p:origin x="246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1C3DA-AB28-436B-B454-B5219EF2F334}" type="datetimeFigureOut">
              <a:rPr lang="en-US" smtClean="0"/>
              <a:t>2/28/2018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F2636-F951-45E6-BD69-DA70D396B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111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1C3DA-AB28-436B-B454-B5219EF2F334}" type="datetimeFigureOut">
              <a:rPr lang="en-US" smtClean="0"/>
              <a:t>2/28/2018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F2636-F951-45E6-BD69-DA70D396B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160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1C3DA-AB28-436B-B454-B5219EF2F334}" type="datetimeFigureOut">
              <a:rPr lang="en-US" smtClean="0"/>
              <a:t>2/28/2018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F2636-F951-45E6-BD69-DA70D396B0FB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74381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1C3DA-AB28-436B-B454-B5219EF2F334}" type="datetimeFigureOut">
              <a:rPr lang="en-US" smtClean="0"/>
              <a:t>2/28/2018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F2636-F951-45E6-BD69-DA70D396B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4822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1C3DA-AB28-436B-B454-B5219EF2F334}" type="datetimeFigureOut">
              <a:rPr lang="en-US" smtClean="0"/>
              <a:t>2/28/2018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F2636-F951-45E6-BD69-DA70D396B0FB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182682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1C3DA-AB28-436B-B454-B5219EF2F334}" type="datetimeFigureOut">
              <a:rPr lang="en-US" smtClean="0"/>
              <a:t>2/28/2018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F2636-F951-45E6-BD69-DA70D396B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8011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1C3DA-AB28-436B-B454-B5219EF2F334}" type="datetimeFigureOut">
              <a:rPr lang="en-US" smtClean="0"/>
              <a:t>2/28/2018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F2636-F951-45E6-BD69-DA70D396B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9016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1C3DA-AB28-436B-B454-B5219EF2F334}" type="datetimeFigureOut">
              <a:rPr lang="en-US" smtClean="0"/>
              <a:t>2/28/2018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F2636-F951-45E6-BD69-DA70D396B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562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1C3DA-AB28-436B-B454-B5219EF2F334}" type="datetimeFigureOut">
              <a:rPr lang="en-US" smtClean="0"/>
              <a:t>2/28/2018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F2636-F951-45E6-BD69-DA70D396B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726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1C3DA-AB28-436B-B454-B5219EF2F334}" type="datetimeFigureOut">
              <a:rPr lang="en-US" smtClean="0"/>
              <a:t>2/28/2018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F2636-F951-45E6-BD69-DA70D396B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642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1C3DA-AB28-436B-B454-B5219EF2F334}" type="datetimeFigureOut">
              <a:rPr lang="en-US" smtClean="0"/>
              <a:t>2/28/2018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F2636-F951-45E6-BD69-DA70D396B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489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1C3DA-AB28-436B-B454-B5219EF2F334}" type="datetimeFigureOut">
              <a:rPr lang="en-US" smtClean="0"/>
              <a:t>2/28/2018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F2636-F951-45E6-BD69-DA70D396B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139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1C3DA-AB28-436B-B454-B5219EF2F334}" type="datetimeFigureOut">
              <a:rPr lang="en-US" smtClean="0"/>
              <a:t>2/28/2018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F2636-F951-45E6-BD69-DA70D396B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678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1C3DA-AB28-436B-B454-B5219EF2F334}" type="datetimeFigureOut">
              <a:rPr lang="en-US" smtClean="0"/>
              <a:t>2/28/2018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F2636-F951-45E6-BD69-DA70D396B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700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1C3DA-AB28-436B-B454-B5219EF2F334}" type="datetimeFigureOut">
              <a:rPr lang="en-US" smtClean="0"/>
              <a:t>2/28/2018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F2636-F951-45E6-BD69-DA70D396B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960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1C3DA-AB28-436B-B454-B5219EF2F334}" type="datetimeFigureOut">
              <a:rPr lang="en-US" smtClean="0"/>
              <a:t>2/28/2018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F2636-F951-45E6-BD69-DA70D396B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606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D1C3DA-AB28-436B-B454-B5219EF2F334}" type="datetimeFigureOut">
              <a:rPr lang="en-US" smtClean="0"/>
              <a:t>2/28/2018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C3F2636-F951-45E6-BD69-DA70D396B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213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Thomas Fire </a:t>
            </a:r>
            <a:br>
              <a:rPr lang="en-US" dirty="0" smtClean="0"/>
            </a:br>
            <a:r>
              <a:rPr lang="en-US" dirty="0" smtClean="0"/>
              <a:t>Ventura River Watershed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Lloyd Simpson</a:t>
            </a:r>
          </a:p>
          <a:p>
            <a:r>
              <a:rPr lang="en-US" dirty="0" smtClean="0"/>
              <a:t>USFS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465" y="4925347"/>
            <a:ext cx="600075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44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77952"/>
            <a:ext cx="9144000" cy="610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587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77952"/>
            <a:ext cx="9144000" cy="610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14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77952"/>
            <a:ext cx="9144000" cy="610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36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77952"/>
            <a:ext cx="9144000" cy="610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44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77952"/>
            <a:ext cx="9144000" cy="610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16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77952"/>
            <a:ext cx="9144000" cy="610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128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77952"/>
            <a:ext cx="9144000" cy="610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83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77952"/>
            <a:ext cx="9144000" cy="610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07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77952"/>
            <a:ext cx="9144000" cy="610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737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33600" y="509600"/>
            <a:ext cx="4199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Thomas Fire Perimeter – 272,760 Acres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05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464726" y="6480444"/>
            <a:ext cx="1852893" cy="153888"/>
          </a:xfrm>
          <a:prstGeom prst="rect">
            <a:avLst/>
          </a:prstGeom>
          <a:solidFill>
            <a:srgbClr val="000000">
              <a:alpha val="25097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sz="1059" spc="-4" dirty="0">
                <a:solidFill>
                  <a:srgbClr val="FFFFFF"/>
                </a:solidFill>
                <a:latin typeface="Arial"/>
                <a:cs typeface="Arial"/>
              </a:rPr>
              <a:t>10</a:t>
            </a:r>
            <a:r>
              <a:rPr sz="1059" spc="-3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9" spc="-13" dirty="0">
                <a:solidFill>
                  <a:srgbClr val="FFFFFF"/>
                </a:solidFill>
                <a:latin typeface="Arial"/>
                <a:cs typeface="Arial"/>
              </a:rPr>
              <a:t>mi</a:t>
            </a:r>
            <a:endParaRPr sz="1059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915676" y="6209609"/>
            <a:ext cx="218584" cy="205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" name="object 4"/>
          <p:cNvSpPr/>
          <p:nvPr/>
        </p:nvSpPr>
        <p:spPr>
          <a:xfrm>
            <a:off x="9937898" y="5935440"/>
            <a:ext cx="146797" cy="227479"/>
          </a:xfrm>
          <a:custGeom>
            <a:avLst/>
            <a:gdLst/>
            <a:ahLst/>
            <a:cxnLst/>
            <a:rect l="l" t="t" r="r" b="b"/>
            <a:pathLst>
              <a:path w="166370" h="257809">
                <a:moveTo>
                  <a:pt x="0" y="257375"/>
                </a:moveTo>
                <a:lnTo>
                  <a:pt x="82435" y="0"/>
                </a:lnTo>
                <a:lnTo>
                  <a:pt x="166252" y="256930"/>
                </a:lnTo>
                <a:lnTo>
                  <a:pt x="82890" y="169460"/>
                </a:lnTo>
                <a:lnTo>
                  <a:pt x="0" y="257375"/>
                </a:lnTo>
                <a:close/>
              </a:path>
            </a:pathLst>
          </a:custGeom>
          <a:ln w="284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" name="object 5"/>
          <p:cNvSpPr txBox="1"/>
          <p:nvPr/>
        </p:nvSpPr>
        <p:spPr>
          <a:xfrm>
            <a:off x="9865254" y="5902963"/>
            <a:ext cx="260253" cy="291353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206">
              <a:lnSpc>
                <a:spcPts val="2294"/>
              </a:lnSpc>
            </a:pPr>
            <a:r>
              <a:rPr sz="2118" dirty="0">
                <a:solidFill>
                  <a:srgbClr val="FFFFFF"/>
                </a:solidFill>
                <a:latin typeface="Arial Unicode MS"/>
                <a:cs typeface="Arial Unicode MS"/>
              </a:rPr>
              <a:t>➤</a:t>
            </a:r>
            <a:endParaRPr sz="2118">
              <a:latin typeface="Arial Unicode MS"/>
              <a:cs typeface="Arial Unicode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920495" y="6121022"/>
            <a:ext cx="217393" cy="334466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11206">
              <a:spcBef>
                <a:spcPts val="119"/>
              </a:spcBef>
            </a:pPr>
            <a:r>
              <a:rPr sz="2074" spc="22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endParaRPr sz="2074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854617" y="5836341"/>
            <a:ext cx="1274141" cy="3011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" name="object 8"/>
          <p:cNvSpPr txBox="1"/>
          <p:nvPr/>
        </p:nvSpPr>
        <p:spPr>
          <a:xfrm>
            <a:off x="1843411" y="6144677"/>
            <a:ext cx="1729068" cy="491251"/>
          </a:xfrm>
          <a:prstGeom prst="rect">
            <a:avLst/>
          </a:prstGeom>
        </p:spPr>
        <p:txBody>
          <a:bodyPr vert="horz" wrap="square" lIns="0" tIns="62193" rIns="0" bIns="0" rtlCol="0">
            <a:spAutoFit/>
          </a:bodyPr>
          <a:lstStyle/>
          <a:p>
            <a:pPr marL="11206">
              <a:spcBef>
                <a:spcPts val="490"/>
              </a:spcBef>
            </a:pPr>
            <a:r>
              <a:rPr sz="706" spc="-13" dirty="0">
                <a:solidFill>
                  <a:srgbClr val="FFFFFF"/>
                </a:solidFill>
                <a:latin typeface="Arial"/>
                <a:cs typeface="Arial"/>
              </a:rPr>
              <a:t>Data </a:t>
            </a:r>
            <a:r>
              <a:rPr sz="706" spc="-18" dirty="0">
                <a:solidFill>
                  <a:srgbClr val="FFFFFF"/>
                </a:solidFill>
                <a:latin typeface="Arial"/>
                <a:cs typeface="Arial"/>
              </a:rPr>
              <a:t>MBARI</a:t>
            </a:r>
            <a:endParaRPr sz="706">
              <a:latin typeface="Arial"/>
              <a:cs typeface="Arial"/>
            </a:endParaRPr>
          </a:p>
          <a:p>
            <a:pPr marL="11206">
              <a:spcBef>
                <a:spcPts val="401"/>
              </a:spcBef>
            </a:pPr>
            <a:r>
              <a:rPr sz="706" spc="9" dirty="0">
                <a:solidFill>
                  <a:srgbClr val="FFFFFF"/>
                </a:solidFill>
                <a:latin typeface="Arial"/>
                <a:cs typeface="Arial"/>
              </a:rPr>
              <a:t>© </a:t>
            </a:r>
            <a:r>
              <a:rPr sz="70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r>
              <a:rPr sz="706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6" spc="-9" dirty="0">
                <a:solidFill>
                  <a:srgbClr val="FFFFFF"/>
                </a:solidFill>
                <a:latin typeface="Arial"/>
                <a:cs typeface="Arial"/>
              </a:rPr>
              <a:t>Google</a:t>
            </a:r>
            <a:endParaRPr sz="706">
              <a:latin typeface="Arial"/>
              <a:cs typeface="Arial"/>
            </a:endParaRPr>
          </a:p>
          <a:p>
            <a:pPr marL="11206">
              <a:spcBef>
                <a:spcPts val="405"/>
              </a:spcBef>
            </a:pPr>
            <a:r>
              <a:rPr sz="706" spc="-13" dirty="0">
                <a:solidFill>
                  <a:srgbClr val="FFFFFF"/>
                </a:solidFill>
                <a:latin typeface="Arial"/>
                <a:cs typeface="Arial"/>
              </a:rPr>
              <a:t>Data </a:t>
            </a:r>
            <a:r>
              <a:rPr sz="706" spc="-26" dirty="0">
                <a:solidFill>
                  <a:srgbClr val="FFFFFF"/>
                </a:solidFill>
                <a:latin typeface="Arial"/>
                <a:cs typeface="Arial"/>
              </a:rPr>
              <a:t>SIO, </a:t>
            </a:r>
            <a:r>
              <a:rPr sz="706" dirty="0">
                <a:solidFill>
                  <a:srgbClr val="FFFFFF"/>
                </a:solidFill>
                <a:latin typeface="Arial"/>
                <a:cs typeface="Arial"/>
              </a:rPr>
              <a:t>NOAA, </a:t>
            </a:r>
            <a:r>
              <a:rPr sz="706" spc="-18" dirty="0">
                <a:solidFill>
                  <a:srgbClr val="FFFFFF"/>
                </a:solidFill>
                <a:latin typeface="Arial"/>
                <a:cs typeface="Arial"/>
              </a:rPr>
              <a:t>U.S. </a:t>
            </a:r>
            <a:r>
              <a:rPr sz="706" spc="-9" dirty="0">
                <a:solidFill>
                  <a:srgbClr val="FFFFFF"/>
                </a:solidFill>
                <a:latin typeface="Arial"/>
                <a:cs typeface="Arial"/>
              </a:rPr>
              <a:t>Navy, NGA,</a:t>
            </a:r>
            <a:r>
              <a:rPr sz="706" spc="3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6" spc="-31" dirty="0">
                <a:solidFill>
                  <a:srgbClr val="FFFFFF"/>
                </a:solidFill>
                <a:latin typeface="Arial"/>
                <a:cs typeface="Arial"/>
              </a:rPr>
              <a:t>GEBCO</a:t>
            </a:r>
            <a:endParaRPr sz="706">
              <a:latin typeface="Arial"/>
              <a:cs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812" y="0"/>
            <a:ext cx="8875059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66874" y="452283"/>
            <a:ext cx="4400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Ventura River Watershed – 144,833 Acres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89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74891" y="363794"/>
            <a:ext cx="4400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Ventura River Watershed – 144,833 Acres</a:t>
            </a:r>
          </a:p>
        </p:txBody>
      </p:sp>
    </p:spTree>
    <p:extLst>
      <p:ext uri="{BB962C8B-B14F-4D97-AF65-F5344CB8AC3E}">
        <p14:creationId xmlns:p14="http://schemas.microsoft.com/office/powerpoint/2010/main" val="384160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77962" y="5486399"/>
            <a:ext cx="3693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VRW Burned – 116,094 Acres – 80%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69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12542" y="363793"/>
            <a:ext cx="4505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Los Padres NF Burned 96% of 70,063 Acres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032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77952"/>
            <a:ext cx="9144000" cy="610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92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77952"/>
            <a:ext cx="9144000" cy="610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79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77952"/>
            <a:ext cx="9144000" cy="610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79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111</TotalTime>
  <Words>61</Words>
  <Application>Microsoft Office PowerPoint</Application>
  <PresentationFormat>Widescreen</PresentationFormat>
  <Paragraphs>14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 Unicode MS</vt:lpstr>
      <vt:lpstr>Arial</vt:lpstr>
      <vt:lpstr>Trebuchet MS</vt:lpstr>
      <vt:lpstr>Wingdings 3</vt:lpstr>
      <vt:lpstr>Facet</vt:lpstr>
      <vt:lpstr>Thomas Fire  Ventura River Watershed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USDA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Thomas Fire  Ventura River Watershed</dc:title>
  <dc:creator>Simpson, Lloyd -FS</dc:creator>
  <cp:lastModifiedBy>Simpson, Lloyd -FS</cp:lastModifiedBy>
  <cp:revision>7</cp:revision>
  <dcterms:created xsi:type="dcterms:W3CDTF">2018-02-28T23:08:03Z</dcterms:created>
  <dcterms:modified xsi:type="dcterms:W3CDTF">2018-03-01T00:59:26Z</dcterms:modified>
</cp:coreProperties>
</file>